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Alice Bold" charset="1" panose="00000500000000000000"/>
      <p:regular r:id="rId21"/>
    </p:embeddedFont>
    <p:embeddedFont>
      <p:font typeface="Berthold Block" charset="1" panose="02000506040000020004"/>
      <p:regular r:id="rId22"/>
    </p:embeddedFont>
    <p:embeddedFont>
      <p:font typeface="Bernoru" charset="1" panose="00000A00000000000000"/>
      <p:regular r:id="rId23"/>
    </p:embeddedFont>
    <p:embeddedFont>
      <p:font typeface="Arial MT Pro Bold" charset="1" panose="020B0802020202020204"/>
      <p:regular r:id="rId24"/>
    </p:embeddedFont>
    <p:embeddedFont>
      <p:font typeface="Arimo Bold" charset="1" panose="020B0704020202020204"/>
      <p:regular r:id="rId25"/>
    </p:embeddedFont>
    <p:embeddedFont>
      <p:font typeface="Canva Sans Bold" charset="1" panose="020B0803030501040103"/>
      <p:regular r:id="rId26"/>
    </p:embeddedFont>
    <p:embeddedFont>
      <p:font typeface="Alice" charset="1" panose="00000500000000000000"/>
      <p:regular r:id="rId27"/>
    </p:embeddedFont>
    <p:embeddedFont>
      <p:font typeface="Celandine" charset="1" panose="00000500000000000000"/>
      <p:regular r:id="rId28"/>
    </p:embeddedFont>
    <p:embeddedFont>
      <p:font typeface="Allerta Stencil" charset="1" panose="00000000000000000000"/>
      <p:regular r:id="rId29"/>
    </p:embeddedFont>
    <p:embeddedFont>
      <p:font typeface="Lovelo" charset="1" panose="02000000000000000000"/>
      <p:regular r:id="rId30"/>
    </p:embeddedFont>
    <p:embeddedFont>
      <p:font typeface="Sunday" charset="1" panose="000005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79429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90165" y="3329940"/>
            <a:ext cx="6872883" cy="1087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19"/>
              </a:lnSpc>
            </a:pPr>
            <a:r>
              <a:rPr lang="en-US" sz="63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24134130500122003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73383" y="507998"/>
            <a:ext cx="10141234" cy="1866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59"/>
              </a:lnSpc>
            </a:pPr>
            <a:r>
              <a:rPr lang="en-US" sz="10899">
                <a:solidFill>
                  <a:srgbClr val="1C9E41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DIGITAL PORTFOLIO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05538" y="2559685"/>
            <a:ext cx="5222847" cy="903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0"/>
              </a:lnSpc>
            </a:pPr>
            <a:r>
              <a:rPr lang="en-US" sz="53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STUDENT NAME: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505290" y="2484120"/>
            <a:ext cx="5510383" cy="97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80"/>
              </a:lnSpc>
            </a:pPr>
            <a:r>
              <a:rPr lang="en-US" sz="57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S.ANIS FATHIMA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67168" y="3634740"/>
            <a:ext cx="6061217" cy="889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1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REGISTER NUMBER: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22029" y="4497388"/>
            <a:ext cx="1808134" cy="830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8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NMID: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95034" y="4400550"/>
            <a:ext cx="13130894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5799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490921F50AFDD1B8D0447CB25B6E5988/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91943" y="5386705"/>
            <a:ext cx="7596443" cy="1045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39"/>
              </a:lnSpc>
            </a:pPr>
            <a:r>
              <a:rPr lang="en-US" sz="6099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asanm41341324213002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22029" y="6403340"/>
            <a:ext cx="6168628" cy="84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DEPARTMENT: BCA-II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22029" y="7326630"/>
            <a:ext cx="14040360" cy="830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COLLEGE: DEEN COLLEGE OF ARTS AND SCIENCE 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799683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-5980063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5328000">
            <a:off x="-1199549" y="-1841085"/>
            <a:ext cx="8410174" cy="8879009"/>
          </a:xfrm>
          <a:custGeom>
            <a:avLst/>
            <a:gdLst/>
            <a:ahLst/>
            <a:cxnLst/>
            <a:rect r="r" b="b" t="t" l="l"/>
            <a:pathLst>
              <a:path h="8879009" w="8410174">
                <a:moveTo>
                  <a:pt x="0" y="8706662"/>
                </a:moveTo>
                <a:lnTo>
                  <a:pt x="182379" y="0"/>
                </a:lnTo>
                <a:lnTo>
                  <a:pt x="8410174" y="172348"/>
                </a:lnTo>
                <a:lnTo>
                  <a:pt x="8227795" y="8879009"/>
                </a:lnTo>
                <a:lnTo>
                  <a:pt x="0" y="8706662"/>
                </a:lnTo>
                <a:close/>
              </a:path>
            </a:pathLst>
          </a:custGeom>
          <a:blipFill>
            <a:blip r:embed="rId2"/>
            <a:stretch>
              <a:fillRect l="-25315" t="-17414" r="-25315" b="-17414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5328000">
            <a:off x="-1199549" y="4818795"/>
            <a:ext cx="8410174" cy="8879009"/>
          </a:xfrm>
          <a:custGeom>
            <a:avLst/>
            <a:gdLst/>
            <a:ahLst/>
            <a:cxnLst/>
            <a:rect r="r" b="b" t="t" l="l"/>
            <a:pathLst>
              <a:path h="8879009" w="8410174">
                <a:moveTo>
                  <a:pt x="0" y="8706662"/>
                </a:moveTo>
                <a:lnTo>
                  <a:pt x="182379" y="0"/>
                </a:lnTo>
                <a:lnTo>
                  <a:pt x="8410174" y="172348"/>
                </a:lnTo>
                <a:lnTo>
                  <a:pt x="8227795" y="8879010"/>
                </a:lnTo>
                <a:lnTo>
                  <a:pt x="0" y="8706662"/>
                </a:lnTo>
                <a:close/>
              </a:path>
            </a:pathLst>
          </a:custGeom>
          <a:blipFill>
            <a:blip r:embed="rId2"/>
            <a:stretch>
              <a:fillRect l="-25315" t="-17414" r="-25315" b="-17414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108000">
            <a:off x="743757" y="3805751"/>
            <a:ext cx="8962772" cy="8499082"/>
          </a:xfrm>
          <a:custGeom>
            <a:avLst/>
            <a:gdLst/>
            <a:ahLst/>
            <a:cxnLst/>
            <a:rect r="r" b="b" t="t" l="l"/>
            <a:pathLst>
              <a:path h="8499082" w="8962772">
                <a:moveTo>
                  <a:pt x="0" y="273543"/>
                </a:moveTo>
                <a:lnTo>
                  <a:pt x="8704274" y="0"/>
                </a:lnTo>
                <a:lnTo>
                  <a:pt x="8962772" y="8225540"/>
                </a:lnTo>
                <a:lnTo>
                  <a:pt x="258498" y="8499082"/>
                </a:lnTo>
                <a:lnTo>
                  <a:pt x="0" y="273543"/>
                </a:lnTo>
                <a:close/>
              </a:path>
            </a:pathLst>
          </a:custGeom>
          <a:blipFill>
            <a:blip r:embed="rId2"/>
            <a:stretch>
              <a:fillRect l="-24213" t="-38445" r="-38293" b="-23502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108000">
            <a:off x="7232723" y="3544767"/>
            <a:ext cx="8962772" cy="8499082"/>
          </a:xfrm>
          <a:custGeom>
            <a:avLst/>
            <a:gdLst/>
            <a:ahLst/>
            <a:cxnLst/>
            <a:rect r="r" b="b" t="t" l="l"/>
            <a:pathLst>
              <a:path h="8499082" w="8962772">
                <a:moveTo>
                  <a:pt x="0" y="273543"/>
                </a:moveTo>
                <a:lnTo>
                  <a:pt x="8704275" y="0"/>
                </a:lnTo>
                <a:lnTo>
                  <a:pt x="8962773" y="8225539"/>
                </a:lnTo>
                <a:lnTo>
                  <a:pt x="258498" y="8499082"/>
                </a:lnTo>
                <a:lnTo>
                  <a:pt x="0" y="273543"/>
                </a:lnTo>
                <a:close/>
              </a:path>
            </a:pathLst>
          </a:custGeom>
          <a:blipFill>
            <a:blip r:embed="rId2"/>
            <a:stretch>
              <a:fillRect l="-24213" t="-38445" r="-38293" b="-23502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108000">
            <a:off x="11899506" y="3328549"/>
            <a:ext cx="8962772" cy="8499082"/>
          </a:xfrm>
          <a:custGeom>
            <a:avLst/>
            <a:gdLst/>
            <a:ahLst/>
            <a:cxnLst/>
            <a:rect r="r" b="b" t="t" l="l"/>
            <a:pathLst>
              <a:path h="8499082" w="8962772">
                <a:moveTo>
                  <a:pt x="0" y="273543"/>
                </a:moveTo>
                <a:lnTo>
                  <a:pt x="8704274" y="0"/>
                </a:lnTo>
                <a:lnTo>
                  <a:pt x="8962772" y="8225539"/>
                </a:lnTo>
                <a:lnTo>
                  <a:pt x="258498" y="8499082"/>
                </a:lnTo>
                <a:lnTo>
                  <a:pt x="0" y="273543"/>
                </a:lnTo>
                <a:close/>
              </a:path>
            </a:pathLst>
          </a:custGeom>
          <a:blipFill>
            <a:blip r:embed="rId2"/>
            <a:stretch>
              <a:fillRect l="-24213" t="-38445" r="-38293" b="-23502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-5310000">
            <a:off x="11235676" y="1510716"/>
            <a:ext cx="8454744" cy="8921013"/>
          </a:xfrm>
          <a:custGeom>
            <a:avLst/>
            <a:gdLst/>
            <a:ahLst/>
            <a:cxnLst/>
            <a:rect r="r" b="b" t="t" l="l"/>
            <a:pathLst>
              <a:path h="8921013" w="8454744">
                <a:moveTo>
                  <a:pt x="8226780" y="0"/>
                </a:moveTo>
                <a:lnTo>
                  <a:pt x="8454744" y="8705587"/>
                </a:lnTo>
                <a:lnTo>
                  <a:pt x="227964" y="8921013"/>
                </a:lnTo>
                <a:lnTo>
                  <a:pt x="0" y="215426"/>
                </a:lnTo>
                <a:lnTo>
                  <a:pt x="8226780" y="0"/>
                </a:lnTo>
                <a:close/>
              </a:path>
            </a:pathLst>
          </a:custGeom>
          <a:blipFill>
            <a:blip r:embed="rId2"/>
            <a:stretch>
              <a:fillRect l="-28716" t="-20079" r="-43658" b="-3430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-5310000">
            <a:off x="11235676" y="-4155707"/>
            <a:ext cx="8454744" cy="8921013"/>
          </a:xfrm>
          <a:custGeom>
            <a:avLst/>
            <a:gdLst/>
            <a:ahLst/>
            <a:cxnLst/>
            <a:rect r="r" b="b" t="t" l="l"/>
            <a:pathLst>
              <a:path h="8921013" w="8454744">
                <a:moveTo>
                  <a:pt x="8226780" y="0"/>
                </a:moveTo>
                <a:lnTo>
                  <a:pt x="8454744" y="8705588"/>
                </a:lnTo>
                <a:lnTo>
                  <a:pt x="227964" y="8921014"/>
                </a:lnTo>
                <a:lnTo>
                  <a:pt x="0" y="215426"/>
                </a:lnTo>
                <a:lnTo>
                  <a:pt x="8226780" y="0"/>
                </a:lnTo>
                <a:close/>
              </a:path>
            </a:pathLst>
          </a:custGeom>
          <a:blipFill>
            <a:blip r:embed="rId2"/>
            <a:stretch>
              <a:fillRect l="-28716" t="-20079" r="-43658" b="-3430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67914" y="5508943"/>
            <a:ext cx="10557697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simple and updatable lists of technical skills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37426" y="6272213"/>
            <a:ext cx="8709337" cy="70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PROFESSIONAL AND INFORMATION: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5792094" y="-6155285"/>
            <a:ext cx="7620000" cy="7200900"/>
          </a:xfrm>
          <a:custGeom>
            <a:avLst/>
            <a:gdLst/>
            <a:ahLst/>
            <a:cxnLst/>
            <a:rect r="r" b="b" t="t" l="l"/>
            <a:pathLst>
              <a:path h="7200900" w="7620000">
                <a:moveTo>
                  <a:pt x="0" y="0"/>
                </a:moveTo>
                <a:lnTo>
                  <a:pt x="7620000" y="0"/>
                </a:lnTo>
                <a:lnTo>
                  <a:pt x="76200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85358" y="902740"/>
            <a:ext cx="14033472" cy="1186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>
                <a:solidFill>
                  <a:srgbClr val="25B319"/>
                </a:solidFill>
                <a:latin typeface="Bernoru"/>
                <a:ea typeface="Bernoru"/>
                <a:cs typeface="Bernoru"/>
                <a:sym typeface="Bernoru"/>
              </a:rPr>
              <a:t>FUTURES AND FUNCTIONALITY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660183" y="-6155285"/>
            <a:ext cx="7701421" cy="7277842"/>
          </a:xfrm>
          <a:custGeom>
            <a:avLst/>
            <a:gdLst/>
            <a:ahLst/>
            <a:cxnLst/>
            <a:rect r="r" b="b" t="t" l="l"/>
            <a:pathLst>
              <a:path h="7277842" w="7701421">
                <a:moveTo>
                  <a:pt x="0" y="0"/>
                </a:moveTo>
                <a:lnTo>
                  <a:pt x="7701421" y="0"/>
                </a:lnTo>
                <a:lnTo>
                  <a:pt x="7701421" y="7277842"/>
                </a:lnTo>
                <a:lnTo>
                  <a:pt x="0" y="7277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187145" y="-6155285"/>
            <a:ext cx="7871984" cy="7439025"/>
          </a:xfrm>
          <a:custGeom>
            <a:avLst/>
            <a:gdLst/>
            <a:ahLst/>
            <a:cxnLst/>
            <a:rect r="r" b="b" t="t" l="l"/>
            <a:pathLst>
              <a:path h="7439025" w="7871984">
                <a:moveTo>
                  <a:pt x="0" y="0"/>
                </a:moveTo>
                <a:lnTo>
                  <a:pt x="7871984" y="0"/>
                </a:lnTo>
                <a:lnTo>
                  <a:pt x="7871984" y="7439025"/>
                </a:lnTo>
                <a:lnTo>
                  <a:pt x="0" y="74390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0" y="-5707610"/>
            <a:ext cx="7227690" cy="6830167"/>
          </a:xfrm>
          <a:custGeom>
            <a:avLst/>
            <a:gdLst/>
            <a:ahLst/>
            <a:cxnLst/>
            <a:rect r="r" b="b" t="t" l="l"/>
            <a:pathLst>
              <a:path h="6830167" w="7227690">
                <a:moveTo>
                  <a:pt x="0" y="0"/>
                </a:moveTo>
                <a:lnTo>
                  <a:pt x="7227690" y="0"/>
                </a:lnTo>
                <a:lnTo>
                  <a:pt x="7227690" y="6830167"/>
                </a:lnTo>
                <a:lnTo>
                  <a:pt x="0" y="6830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78146" y="3464242"/>
            <a:ext cx="16208999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section for students to display their works including title, description,links to</a:t>
            </a:r>
          </a:p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projects and it's code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78783" y="2826790"/>
            <a:ext cx="5548908" cy="774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PROJECT SHOWCASE: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1812583" y="-6002885"/>
            <a:ext cx="7701421" cy="7277842"/>
          </a:xfrm>
          <a:custGeom>
            <a:avLst/>
            <a:gdLst/>
            <a:ahLst/>
            <a:cxnLst/>
            <a:rect r="r" b="b" t="t" l="l"/>
            <a:pathLst>
              <a:path h="7277842" w="7701421">
                <a:moveTo>
                  <a:pt x="0" y="0"/>
                </a:moveTo>
                <a:lnTo>
                  <a:pt x="7701421" y="0"/>
                </a:lnTo>
                <a:lnTo>
                  <a:pt x="7701421" y="7277842"/>
                </a:lnTo>
                <a:lnTo>
                  <a:pt x="0" y="7277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78783" y="4701857"/>
            <a:ext cx="4932759" cy="78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SKILL HIGHLIGHTS:</a:t>
            </a:r>
          </a:p>
        </p:txBody>
      </p:sp>
      <p:sp>
        <p:nvSpPr>
          <p:cNvPr name="Freeform 13" id="13"/>
          <p:cNvSpPr/>
          <p:nvPr/>
        </p:nvSpPr>
        <p:spPr>
          <a:xfrm flipH="true" flipV="false" rot="0">
            <a:off x="8023884" y="7502759"/>
            <a:ext cx="5745060" cy="5568481"/>
          </a:xfrm>
          <a:custGeom>
            <a:avLst/>
            <a:gdLst/>
            <a:ahLst/>
            <a:cxnLst/>
            <a:rect r="r" b="b" t="t" l="l"/>
            <a:pathLst>
              <a:path h="5568481" w="5745060">
                <a:moveTo>
                  <a:pt x="5745060" y="0"/>
                </a:moveTo>
                <a:lnTo>
                  <a:pt x="0" y="0"/>
                </a:lnTo>
                <a:lnTo>
                  <a:pt x="0" y="5568482"/>
                </a:lnTo>
                <a:lnTo>
                  <a:pt x="5745060" y="5568482"/>
                </a:lnTo>
                <a:lnTo>
                  <a:pt x="5745060" y="0"/>
                </a:lnTo>
                <a:close/>
              </a:path>
            </a:pathLst>
          </a:custGeom>
          <a:blipFill>
            <a:blip r:embed="rId2"/>
            <a:stretch>
              <a:fillRect l="-23354" t="-22769" r="-25922" b="-22769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10800000">
            <a:off x="7667035" y="8617035"/>
            <a:ext cx="5745060" cy="6851011"/>
          </a:xfrm>
          <a:custGeom>
            <a:avLst/>
            <a:gdLst/>
            <a:ahLst/>
            <a:cxnLst/>
            <a:rect r="r" b="b" t="t" l="l"/>
            <a:pathLst>
              <a:path h="6851011" w="5745060">
                <a:moveTo>
                  <a:pt x="0" y="6851011"/>
                </a:moveTo>
                <a:lnTo>
                  <a:pt x="5745059" y="6851011"/>
                </a:lnTo>
                <a:lnTo>
                  <a:pt x="5745059" y="0"/>
                </a:lnTo>
                <a:lnTo>
                  <a:pt x="0" y="0"/>
                </a:lnTo>
                <a:lnTo>
                  <a:pt x="0" y="6851011"/>
                </a:lnTo>
                <a:close/>
              </a:path>
            </a:pathLst>
          </a:custGeom>
          <a:blipFill>
            <a:blip r:embed="rId2"/>
            <a:stretch>
              <a:fillRect l="-26095" t="-18565" r="-23522" b="0"/>
            </a:stretch>
          </a:blipFill>
        </p:spPr>
      </p:sp>
      <p:sp>
        <p:nvSpPr>
          <p:cNvPr name="Freeform 15" id="15"/>
          <p:cNvSpPr/>
          <p:nvPr/>
        </p:nvSpPr>
        <p:spPr>
          <a:xfrm flipH="true" flipV="false" rot="10800000">
            <a:off x="13412094" y="8617035"/>
            <a:ext cx="5745060" cy="6851011"/>
          </a:xfrm>
          <a:custGeom>
            <a:avLst/>
            <a:gdLst/>
            <a:ahLst/>
            <a:cxnLst/>
            <a:rect r="r" b="b" t="t" l="l"/>
            <a:pathLst>
              <a:path h="6851011" w="5745060">
                <a:moveTo>
                  <a:pt x="0" y="6851011"/>
                </a:moveTo>
                <a:lnTo>
                  <a:pt x="5745060" y="6851011"/>
                </a:lnTo>
                <a:lnTo>
                  <a:pt x="5745060" y="0"/>
                </a:lnTo>
                <a:lnTo>
                  <a:pt x="0" y="0"/>
                </a:lnTo>
                <a:lnTo>
                  <a:pt x="0" y="6851011"/>
                </a:lnTo>
                <a:close/>
              </a:path>
            </a:pathLst>
          </a:custGeom>
          <a:blipFill>
            <a:blip r:embed="rId2"/>
            <a:stretch>
              <a:fillRect l="-26095" t="-18565" r="-23522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false" rot="10800000">
            <a:off x="7819435" y="8769435"/>
            <a:ext cx="5745060" cy="6851011"/>
          </a:xfrm>
          <a:custGeom>
            <a:avLst/>
            <a:gdLst/>
            <a:ahLst/>
            <a:cxnLst/>
            <a:rect r="r" b="b" t="t" l="l"/>
            <a:pathLst>
              <a:path h="6851011" w="5745060">
                <a:moveTo>
                  <a:pt x="0" y="6851011"/>
                </a:moveTo>
                <a:lnTo>
                  <a:pt x="5745059" y="6851011"/>
                </a:lnTo>
                <a:lnTo>
                  <a:pt x="5745059" y="0"/>
                </a:lnTo>
                <a:lnTo>
                  <a:pt x="0" y="0"/>
                </a:lnTo>
                <a:lnTo>
                  <a:pt x="0" y="6851011"/>
                </a:lnTo>
                <a:close/>
              </a:path>
            </a:pathLst>
          </a:custGeom>
          <a:blipFill>
            <a:blip r:embed="rId2"/>
            <a:stretch>
              <a:fillRect l="-26095" t="-18565" r="-23522" b="0"/>
            </a:stretch>
          </a:blipFill>
        </p:spPr>
      </p:sp>
      <p:sp>
        <p:nvSpPr>
          <p:cNvPr name="Freeform 17" id="17"/>
          <p:cNvSpPr/>
          <p:nvPr/>
        </p:nvSpPr>
        <p:spPr>
          <a:xfrm flipH="true" flipV="false" rot="10800000">
            <a:off x="2278825" y="8415973"/>
            <a:ext cx="5745060" cy="6851011"/>
          </a:xfrm>
          <a:custGeom>
            <a:avLst/>
            <a:gdLst/>
            <a:ahLst/>
            <a:cxnLst/>
            <a:rect r="r" b="b" t="t" l="l"/>
            <a:pathLst>
              <a:path h="6851011" w="5745060">
                <a:moveTo>
                  <a:pt x="0" y="6851011"/>
                </a:moveTo>
                <a:lnTo>
                  <a:pt x="5745059" y="6851011"/>
                </a:lnTo>
                <a:lnTo>
                  <a:pt x="5745059" y="0"/>
                </a:lnTo>
                <a:lnTo>
                  <a:pt x="0" y="0"/>
                </a:lnTo>
                <a:lnTo>
                  <a:pt x="0" y="6851011"/>
                </a:lnTo>
                <a:close/>
              </a:path>
            </a:pathLst>
          </a:custGeom>
          <a:blipFill>
            <a:blip r:embed="rId2"/>
            <a:stretch>
              <a:fillRect l="-26095" t="-18565" r="-23522" b="0"/>
            </a:stretch>
          </a:blipFill>
        </p:spPr>
      </p:sp>
      <p:sp>
        <p:nvSpPr>
          <p:cNvPr name="Freeform 18" id="18"/>
          <p:cNvSpPr/>
          <p:nvPr/>
        </p:nvSpPr>
        <p:spPr>
          <a:xfrm flipH="true" flipV="false" rot="10800000">
            <a:off x="-1894384" y="8415973"/>
            <a:ext cx="5745060" cy="6851011"/>
          </a:xfrm>
          <a:custGeom>
            <a:avLst/>
            <a:gdLst/>
            <a:ahLst/>
            <a:cxnLst/>
            <a:rect r="r" b="b" t="t" l="l"/>
            <a:pathLst>
              <a:path h="6851011" w="5745060">
                <a:moveTo>
                  <a:pt x="0" y="6851011"/>
                </a:moveTo>
                <a:lnTo>
                  <a:pt x="5745059" y="6851011"/>
                </a:lnTo>
                <a:lnTo>
                  <a:pt x="5745059" y="0"/>
                </a:lnTo>
                <a:lnTo>
                  <a:pt x="0" y="0"/>
                </a:lnTo>
                <a:lnTo>
                  <a:pt x="0" y="6851011"/>
                </a:lnTo>
                <a:close/>
              </a:path>
            </a:pathLst>
          </a:custGeom>
          <a:blipFill>
            <a:blip r:embed="rId2"/>
            <a:stretch>
              <a:fillRect l="-26095" t="-18565" r="-23522" b="0"/>
            </a:stretch>
          </a:blipFill>
        </p:spPr>
      </p:sp>
      <p:sp>
        <p:nvSpPr>
          <p:cNvPr name="Freeform 19" id="19"/>
          <p:cNvSpPr/>
          <p:nvPr/>
        </p:nvSpPr>
        <p:spPr>
          <a:xfrm flipH="true" flipV="false" rot="5310000">
            <a:off x="-1504142" y="464291"/>
            <a:ext cx="6999052" cy="5922430"/>
          </a:xfrm>
          <a:custGeom>
            <a:avLst/>
            <a:gdLst/>
            <a:ahLst/>
            <a:cxnLst/>
            <a:rect r="r" b="b" t="t" l="l"/>
            <a:pathLst>
              <a:path h="5922430" w="6999052">
                <a:moveTo>
                  <a:pt x="6999052" y="5743091"/>
                </a:moveTo>
                <a:lnTo>
                  <a:pt x="6848664" y="0"/>
                </a:lnTo>
                <a:lnTo>
                  <a:pt x="0" y="179338"/>
                </a:lnTo>
                <a:lnTo>
                  <a:pt x="150389" y="5922429"/>
                </a:lnTo>
                <a:lnTo>
                  <a:pt x="6999052" y="5743091"/>
                </a:lnTo>
                <a:close/>
              </a:path>
            </a:pathLst>
          </a:custGeom>
          <a:blipFill>
            <a:blip r:embed="rId2"/>
            <a:stretch>
              <a:fillRect l="-34914" t="-33190" r="-16804" b="-36247"/>
            </a:stretch>
          </a:blipFill>
        </p:spPr>
      </p:sp>
      <p:sp>
        <p:nvSpPr>
          <p:cNvPr name="Freeform 20" id="20"/>
          <p:cNvSpPr/>
          <p:nvPr/>
        </p:nvSpPr>
        <p:spPr>
          <a:xfrm flipH="true" flipV="false" rot="5310000">
            <a:off x="-1220701" y="5655820"/>
            <a:ext cx="6999052" cy="5922430"/>
          </a:xfrm>
          <a:custGeom>
            <a:avLst/>
            <a:gdLst/>
            <a:ahLst/>
            <a:cxnLst/>
            <a:rect r="r" b="b" t="t" l="l"/>
            <a:pathLst>
              <a:path h="5922430" w="6999052">
                <a:moveTo>
                  <a:pt x="6999051" y="5743091"/>
                </a:moveTo>
                <a:lnTo>
                  <a:pt x="6848663" y="0"/>
                </a:lnTo>
                <a:lnTo>
                  <a:pt x="0" y="179339"/>
                </a:lnTo>
                <a:lnTo>
                  <a:pt x="150388" y="5922430"/>
                </a:lnTo>
                <a:lnTo>
                  <a:pt x="6999051" y="5743091"/>
                </a:lnTo>
                <a:close/>
              </a:path>
            </a:pathLst>
          </a:custGeom>
          <a:blipFill>
            <a:blip r:embed="rId2"/>
            <a:stretch>
              <a:fillRect l="-34914" t="-33190" r="-16804" b="-36247"/>
            </a:stretch>
          </a:blipFill>
        </p:spPr>
      </p:sp>
      <p:sp>
        <p:nvSpPr>
          <p:cNvPr name="Freeform 21" id="21"/>
          <p:cNvSpPr/>
          <p:nvPr/>
        </p:nvSpPr>
        <p:spPr>
          <a:xfrm flipH="true" flipV="false" rot="-5526000">
            <a:off x="12908559" y="1081130"/>
            <a:ext cx="7056930" cy="5992248"/>
          </a:xfrm>
          <a:custGeom>
            <a:avLst/>
            <a:gdLst/>
            <a:ahLst/>
            <a:cxnLst/>
            <a:rect r="r" b="b" t="t" l="l"/>
            <a:pathLst>
              <a:path h="5992248" w="7056930">
                <a:moveTo>
                  <a:pt x="0" y="251046"/>
                </a:moveTo>
                <a:lnTo>
                  <a:pt x="210520" y="5992248"/>
                </a:lnTo>
                <a:lnTo>
                  <a:pt x="7056930" y="5741201"/>
                </a:lnTo>
                <a:lnTo>
                  <a:pt x="6846410" y="0"/>
                </a:lnTo>
                <a:lnTo>
                  <a:pt x="0" y="251046"/>
                </a:lnTo>
                <a:close/>
              </a:path>
            </a:pathLst>
          </a:custGeom>
          <a:blipFill>
            <a:blip r:embed="rId2"/>
            <a:stretch>
              <a:fillRect l="-16241" t="-35321" r="-34176" b="-32079"/>
            </a:stretch>
          </a:blipFill>
        </p:spPr>
      </p:sp>
      <p:sp>
        <p:nvSpPr>
          <p:cNvPr name="Freeform 22" id="22"/>
          <p:cNvSpPr/>
          <p:nvPr/>
        </p:nvSpPr>
        <p:spPr>
          <a:xfrm flipH="true" flipV="false" rot="-5526000">
            <a:off x="12960609" y="6286622"/>
            <a:ext cx="7056930" cy="5992248"/>
          </a:xfrm>
          <a:custGeom>
            <a:avLst/>
            <a:gdLst/>
            <a:ahLst/>
            <a:cxnLst/>
            <a:rect r="r" b="b" t="t" l="l"/>
            <a:pathLst>
              <a:path h="5992248" w="7056930">
                <a:moveTo>
                  <a:pt x="0" y="251046"/>
                </a:moveTo>
                <a:lnTo>
                  <a:pt x="210520" y="5992247"/>
                </a:lnTo>
                <a:lnTo>
                  <a:pt x="7056930" y="5741201"/>
                </a:lnTo>
                <a:lnTo>
                  <a:pt x="6846410" y="0"/>
                </a:lnTo>
                <a:lnTo>
                  <a:pt x="0" y="251046"/>
                </a:lnTo>
                <a:close/>
              </a:path>
            </a:pathLst>
          </a:custGeom>
          <a:blipFill>
            <a:blip r:embed="rId2"/>
            <a:stretch>
              <a:fillRect l="-16241" t="-35321" r="-34176" b="-32079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5828" y="6713381"/>
            <a:ext cx="16305611" cy="1536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layout adjusts to.a different screen sizes, ensuring </a:t>
            </a:r>
          </a:p>
          <a:p>
            <a:pPr algn="ctr">
              <a:lnSpc>
                <a:spcPts val="6160"/>
              </a:lnSpc>
            </a:pPr>
            <a:r>
              <a:rPr lang="en-US" sz="44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good user experience on both desktop and mobile devices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73794" y="5862481"/>
            <a:ext cx="4563836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RESPONSIVES: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428986" y="-6854029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909972" y="4250851"/>
            <a:ext cx="14349328" cy="150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Navigation provides a smooth scrolling animation</a:t>
            </a:r>
          </a:p>
          <a:p>
            <a:pPr algn="ctr">
              <a:lnSpc>
                <a:spcPts val="6019"/>
              </a:lnSpc>
            </a:pPr>
            <a:r>
              <a:rPr lang="en-US" sz="42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when links are clicked, instead of an abrupt jump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713004" y="1204121"/>
            <a:ext cx="8861992" cy="1566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20C649"/>
                </a:solidFill>
                <a:latin typeface="Sunday"/>
                <a:ea typeface="Sunday"/>
                <a:cs typeface="Sunday"/>
                <a:sym typeface="Sunday"/>
              </a:rPr>
              <a:t>FUNCTIONALITY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3690" y="3332641"/>
            <a:ext cx="7198179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INTRACTIVE NAVIGATION: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2346277" y="-6854029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5736431" y="-6854029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328000">
            <a:off x="-1858810" y="-648711"/>
            <a:ext cx="8410174" cy="8879009"/>
          </a:xfrm>
          <a:custGeom>
            <a:avLst/>
            <a:gdLst/>
            <a:ahLst/>
            <a:cxnLst/>
            <a:rect r="r" b="b" t="t" l="l"/>
            <a:pathLst>
              <a:path h="8879009" w="8410174">
                <a:moveTo>
                  <a:pt x="0" y="8706661"/>
                </a:moveTo>
                <a:lnTo>
                  <a:pt x="182379" y="0"/>
                </a:lnTo>
                <a:lnTo>
                  <a:pt x="8410174" y="172347"/>
                </a:lnTo>
                <a:lnTo>
                  <a:pt x="8227796" y="8879009"/>
                </a:lnTo>
                <a:lnTo>
                  <a:pt x="0" y="8706661"/>
                </a:lnTo>
                <a:close/>
              </a:path>
            </a:pathLst>
          </a:custGeom>
          <a:blipFill>
            <a:blip r:embed="rId2"/>
            <a:stretch>
              <a:fillRect l="-25379" t="-17472" r="-25379" b="-17472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35999">
            <a:off x="17203788" y="3382519"/>
            <a:ext cx="8794273" cy="8320343"/>
          </a:xfrm>
          <a:custGeom>
            <a:avLst/>
            <a:gdLst/>
            <a:ahLst/>
            <a:cxnLst/>
            <a:rect r="r" b="b" t="t" l="l"/>
            <a:pathLst>
              <a:path h="8320343" w="8794273">
                <a:moveTo>
                  <a:pt x="0" y="91194"/>
                </a:moveTo>
                <a:lnTo>
                  <a:pt x="8708094" y="0"/>
                </a:lnTo>
                <a:lnTo>
                  <a:pt x="8794273" y="8229149"/>
                </a:lnTo>
                <a:lnTo>
                  <a:pt x="86179" y="8320343"/>
                </a:lnTo>
                <a:lnTo>
                  <a:pt x="0" y="91194"/>
                </a:lnTo>
                <a:close/>
              </a:path>
            </a:pathLst>
          </a:custGeom>
          <a:blipFill>
            <a:blip r:embed="rId2"/>
            <a:stretch>
              <a:fillRect l="-22087" t="-22003" r="-22087" b="-22003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35999">
            <a:off x="17356188" y="3534919"/>
            <a:ext cx="8794273" cy="8320343"/>
          </a:xfrm>
          <a:custGeom>
            <a:avLst/>
            <a:gdLst/>
            <a:ahLst/>
            <a:cxnLst/>
            <a:rect r="r" b="b" t="t" l="l"/>
            <a:pathLst>
              <a:path h="8320343" w="8794273">
                <a:moveTo>
                  <a:pt x="0" y="91194"/>
                </a:moveTo>
                <a:lnTo>
                  <a:pt x="8708094" y="0"/>
                </a:lnTo>
                <a:lnTo>
                  <a:pt x="8794273" y="8229149"/>
                </a:lnTo>
                <a:lnTo>
                  <a:pt x="86179" y="8320343"/>
                </a:lnTo>
                <a:lnTo>
                  <a:pt x="0" y="91194"/>
                </a:lnTo>
                <a:close/>
              </a:path>
            </a:pathLst>
          </a:custGeom>
          <a:blipFill>
            <a:blip r:embed="rId2"/>
            <a:stretch>
              <a:fillRect l="-22087" t="-22003" r="-22087" b="-22003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5357999">
            <a:off x="11887782" y="-310500"/>
            <a:ext cx="8640156" cy="8812186"/>
          </a:xfrm>
          <a:custGeom>
            <a:avLst/>
            <a:gdLst/>
            <a:ahLst/>
            <a:cxnLst/>
            <a:rect r="r" b="b" t="t" l="l"/>
            <a:pathLst>
              <a:path h="8812186" w="8640156">
                <a:moveTo>
                  <a:pt x="8533763" y="0"/>
                </a:moveTo>
                <a:lnTo>
                  <a:pt x="8640155" y="8707922"/>
                </a:lnTo>
                <a:lnTo>
                  <a:pt x="106392" y="8812186"/>
                </a:lnTo>
                <a:lnTo>
                  <a:pt x="0" y="104265"/>
                </a:lnTo>
                <a:lnTo>
                  <a:pt x="8533763" y="0"/>
                </a:lnTo>
                <a:close/>
              </a:path>
            </a:pathLst>
          </a:custGeom>
          <a:blipFill>
            <a:blip r:embed="rId2"/>
            <a:stretch>
              <a:fillRect l="-24219" t="-20423" r="-27746" b="-20381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35999">
            <a:off x="8507878" y="3534919"/>
            <a:ext cx="8794273" cy="8320343"/>
          </a:xfrm>
          <a:custGeom>
            <a:avLst/>
            <a:gdLst/>
            <a:ahLst/>
            <a:cxnLst/>
            <a:rect r="r" b="b" t="t" l="l"/>
            <a:pathLst>
              <a:path h="8320343" w="8794273">
                <a:moveTo>
                  <a:pt x="0" y="91194"/>
                </a:moveTo>
                <a:lnTo>
                  <a:pt x="8708094" y="0"/>
                </a:lnTo>
                <a:lnTo>
                  <a:pt x="8794273" y="8229149"/>
                </a:lnTo>
                <a:lnTo>
                  <a:pt x="86179" y="8320343"/>
                </a:lnTo>
                <a:lnTo>
                  <a:pt x="0" y="91194"/>
                </a:lnTo>
                <a:close/>
              </a:path>
            </a:pathLst>
          </a:custGeom>
          <a:blipFill>
            <a:blip r:embed="rId2"/>
            <a:stretch>
              <a:fillRect l="-22087" t="-22003" r="-22087" b="-22003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35999">
            <a:off x="-340432" y="3534919"/>
            <a:ext cx="8794273" cy="8320343"/>
          </a:xfrm>
          <a:custGeom>
            <a:avLst/>
            <a:gdLst/>
            <a:ahLst/>
            <a:cxnLst/>
            <a:rect r="r" b="b" t="t" l="l"/>
            <a:pathLst>
              <a:path h="8320343" w="8794273">
                <a:moveTo>
                  <a:pt x="0" y="91194"/>
                </a:moveTo>
                <a:lnTo>
                  <a:pt x="8708094" y="0"/>
                </a:lnTo>
                <a:lnTo>
                  <a:pt x="8794272" y="8229149"/>
                </a:lnTo>
                <a:lnTo>
                  <a:pt x="86178" y="8320343"/>
                </a:lnTo>
                <a:lnTo>
                  <a:pt x="0" y="91194"/>
                </a:lnTo>
                <a:close/>
              </a:path>
            </a:pathLst>
          </a:custGeom>
          <a:blipFill>
            <a:blip r:embed="rId2"/>
            <a:stretch>
              <a:fillRect l="-22087" t="-22003" r="-22087" b="-22003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5328000">
            <a:off x="-1706410" y="5115499"/>
            <a:ext cx="8410174" cy="8879009"/>
          </a:xfrm>
          <a:custGeom>
            <a:avLst/>
            <a:gdLst/>
            <a:ahLst/>
            <a:cxnLst/>
            <a:rect r="r" b="b" t="t" l="l"/>
            <a:pathLst>
              <a:path h="8879009" w="8410174">
                <a:moveTo>
                  <a:pt x="0" y="8706662"/>
                </a:moveTo>
                <a:lnTo>
                  <a:pt x="182379" y="0"/>
                </a:lnTo>
                <a:lnTo>
                  <a:pt x="8410174" y="172348"/>
                </a:lnTo>
                <a:lnTo>
                  <a:pt x="8227796" y="8879009"/>
                </a:lnTo>
                <a:lnTo>
                  <a:pt x="0" y="8706662"/>
                </a:lnTo>
                <a:close/>
              </a:path>
            </a:pathLst>
          </a:custGeom>
          <a:blipFill>
            <a:blip r:embed="rId2"/>
            <a:stretch>
              <a:fillRect l="-25379" t="-17472" r="-25379" b="-17472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357999">
            <a:off x="11887782" y="7174563"/>
            <a:ext cx="8640156" cy="8812186"/>
          </a:xfrm>
          <a:custGeom>
            <a:avLst/>
            <a:gdLst/>
            <a:ahLst/>
            <a:cxnLst/>
            <a:rect r="r" b="b" t="t" l="l"/>
            <a:pathLst>
              <a:path h="8812186" w="8640156">
                <a:moveTo>
                  <a:pt x="8533763" y="0"/>
                </a:moveTo>
                <a:lnTo>
                  <a:pt x="8640155" y="8707921"/>
                </a:lnTo>
                <a:lnTo>
                  <a:pt x="106392" y="8812186"/>
                </a:lnTo>
                <a:lnTo>
                  <a:pt x="0" y="104264"/>
                </a:lnTo>
                <a:lnTo>
                  <a:pt x="8533763" y="0"/>
                </a:lnTo>
                <a:close/>
              </a:path>
            </a:pathLst>
          </a:custGeom>
          <a:blipFill>
            <a:blip r:embed="rId2"/>
            <a:stretch>
              <a:fillRect l="-24219" t="-20423" r="-27746" b="-20381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44126" y="1970288"/>
            <a:ext cx="4483743" cy="8152260"/>
          </a:xfrm>
          <a:custGeom>
            <a:avLst/>
            <a:gdLst/>
            <a:ahLst/>
            <a:cxnLst/>
            <a:rect r="r" b="b" t="t" l="l"/>
            <a:pathLst>
              <a:path h="8152260" w="4483743">
                <a:moveTo>
                  <a:pt x="0" y="0"/>
                </a:moveTo>
                <a:lnTo>
                  <a:pt x="4483743" y="0"/>
                </a:lnTo>
                <a:lnTo>
                  <a:pt x="4483743" y="8152260"/>
                </a:lnTo>
                <a:lnTo>
                  <a:pt x="0" y="81522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70448" y="1970288"/>
            <a:ext cx="4473552" cy="8152260"/>
          </a:xfrm>
          <a:custGeom>
            <a:avLst/>
            <a:gdLst/>
            <a:ahLst/>
            <a:cxnLst/>
            <a:rect r="r" b="b" t="t" l="l"/>
            <a:pathLst>
              <a:path h="8152260" w="4473552">
                <a:moveTo>
                  <a:pt x="0" y="0"/>
                </a:moveTo>
                <a:lnTo>
                  <a:pt x="4473552" y="0"/>
                </a:lnTo>
                <a:lnTo>
                  <a:pt x="4473552" y="8152260"/>
                </a:lnTo>
                <a:lnTo>
                  <a:pt x="0" y="81522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73583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97208" y="569254"/>
            <a:ext cx="13293584" cy="1186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>
                <a:solidFill>
                  <a:srgbClr val="289D15"/>
                </a:solidFill>
                <a:latin typeface="Bernoru"/>
                <a:ea typeface="Bernoru"/>
                <a:cs typeface="Bernoru"/>
                <a:sym typeface="Bernoru"/>
              </a:rPr>
              <a:t>RESULTS AND SCREENSHOTS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825983" y="-70485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552938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4720107" y="-73533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4567707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574000">
            <a:off x="-730286" y="-2586601"/>
            <a:ext cx="8659653" cy="9113779"/>
          </a:xfrm>
          <a:custGeom>
            <a:avLst/>
            <a:gdLst/>
            <a:ahLst/>
            <a:cxnLst/>
            <a:rect r="r" b="b" t="t" l="l"/>
            <a:pathLst>
              <a:path h="9113779" w="8659653">
                <a:moveTo>
                  <a:pt x="440592" y="9113779"/>
                </a:moveTo>
                <a:lnTo>
                  <a:pt x="0" y="416360"/>
                </a:lnTo>
                <a:lnTo>
                  <a:pt x="8219061" y="0"/>
                </a:lnTo>
                <a:lnTo>
                  <a:pt x="8659653" y="8697419"/>
                </a:lnTo>
                <a:lnTo>
                  <a:pt x="440592" y="9113779"/>
                </a:lnTo>
                <a:close/>
              </a:path>
            </a:pathLst>
          </a:custGeom>
          <a:blipFill>
            <a:blip r:embed="rId4"/>
            <a:stretch>
              <a:fillRect l="-23206" t="-15733" r="-23206" b="-15733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574000">
            <a:off x="-1776888" y="4701411"/>
            <a:ext cx="8659653" cy="9113779"/>
          </a:xfrm>
          <a:custGeom>
            <a:avLst/>
            <a:gdLst/>
            <a:ahLst/>
            <a:cxnLst/>
            <a:rect r="r" b="b" t="t" l="l"/>
            <a:pathLst>
              <a:path h="9113779" w="8659653">
                <a:moveTo>
                  <a:pt x="440592" y="9113778"/>
                </a:moveTo>
                <a:lnTo>
                  <a:pt x="0" y="416359"/>
                </a:lnTo>
                <a:lnTo>
                  <a:pt x="8219060" y="0"/>
                </a:lnTo>
                <a:lnTo>
                  <a:pt x="8659653" y="8697419"/>
                </a:lnTo>
                <a:lnTo>
                  <a:pt x="440592" y="9113778"/>
                </a:lnTo>
                <a:close/>
              </a:path>
            </a:pathLst>
          </a:custGeom>
          <a:blipFill>
            <a:blip r:embed="rId4"/>
            <a:stretch>
              <a:fillRect l="-23206" t="-15733" r="-23206" b="-15733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5574000">
            <a:off x="-1624488" y="4853811"/>
            <a:ext cx="8659653" cy="9113779"/>
          </a:xfrm>
          <a:custGeom>
            <a:avLst/>
            <a:gdLst/>
            <a:ahLst/>
            <a:cxnLst/>
            <a:rect r="r" b="b" t="t" l="l"/>
            <a:pathLst>
              <a:path h="9113779" w="8659653">
                <a:moveTo>
                  <a:pt x="440592" y="9113778"/>
                </a:moveTo>
                <a:lnTo>
                  <a:pt x="0" y="416359"/>
                </a:lnTo>
                <a:lnTo>
                  <a:pt x="8219060" y="0"/>
                </a:lnTo>
                <a:lnTo>
                  <a:pt x="8659653" y="8697419"/>
                </a:lnTo>
                <a:lnTo>
                  <a:pt x="440592" y="9113778"/>
                </a:lnTo>
                <a:close/>
              </a:path>
            </a:pathLst>
          </a:custGeom>
          <a:blipFill>
            <a:blip r:embed="rId4"/>
            <a:stretch>
              <a:fillRect l="-23206" t="-15733" r="-23206" b="-15733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5574000">
            <a:off x="-341362" y="4853811"/>
            <a:ext cx="8659653" cy="9113779"/>
          </a:xfrm>
          <a:custGeom>
            <a:avLst/>
            <a:gdLst/>
            <a:ahLst/>
            <a:cxnLst/>
            <a:rect r="r" b="b" t="t" l="l"/>
            <a:pathLst>
              <a:path h="9113779" w="8659653">
                <a:moveTo>
                  <a:pt x="440592" y="9113778"/>
                </a:moveTo>
                <a:lnTo>
                  <a:pt x="0" y="416359"/>
                </a:lnTo>
                <a:lnTo>
                  <a:pt x="8219061" y="0"/>
                </a:lnTo>
                <a:lnTo>
                  <a:pt x="8659653" y="8697419"/>
                </a:lnTo>
                <a:lnTo>
                  <a:pt x="440592" y="9113778"/>
                </a:lnTo>
                <a:close/>
              </a:path>
            </a:pathLst>
          </a:custGeom>
          <a:blipFill>
            <a:blip r:embed="rId4"/>
            <a:stretch>
              <a:fillRect l="-23206" t="-15733" r="-23206" b="-15733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5160000">
            <a:off x="9961895" y="-715722"/>
            <a:ext cx="8844976" cy="9661045"/>
          </a:xfrm>
          <a:custGeom>
            <a:avLst/>
            <a:gdLst/>
            <a:ahLst/>
            <a:cxnLst/>
            <a:rect r="r" b="b" t="t" l="l"/>
            <a:pathLst>
              <a:path h="9661045" w="8844976">
                <a:moveTo>
                  <a:pt x="8209553" y="0"/>
                </a:moveTo>
                <a:lnTo>
                  <a:pt x="8844976" y="9086977"/>
                </a:lnTo>
                <a:lnTo>
                  <a:pt x="635423" y="9661044"/>
                </a:lnTo>
                <a:lnTo>
                  <a:pt x="0" y="574067"/>
                </a:lnTo>
                <a:lnTo>
                  <a:pt x="8209553" y="0"/>
                </a:lnTo>
                <a:close/>
              </a:path>
            </a:pathLst>
          </a:custGeom>
          <a:blipFill>
            <a:blip r:embed="rId4"/>
            <a:stretch>
              <a:fillRect l="-25062" t="-13010" r="-25378" b="-17147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5160000">
            <a:off x="9605381" y="7172475"/>
            <a:ext cx="8844976" cy="9661045"/>
          </a:xfrm>
          <a:custGeom>
            <a:avLst/>
            <a:gdLst/>
            <a:ahLst/>
            <a:cxnLst/>
            <a:rect r="r" b="b" t="t" l="l"/>
            <a:pathLst>
              <a:path h="9661045" w="8844976">
                <a:moveTo>
                  <a:pt x="8209553" y="0"/>
                </a:moveTo>
                <a:lnTo>
                  <a:pt x="8844976" y="9086977"/>
                </a:lnTo>
                <a:lnTo>
                  <a:pt x="635423" y="9661045"/>
                </a:lnTo>
                <a:lnTo>
                  <a:pt x="0" y="574068"/>
                </a:lnTo>
                <a:lnTo>
                  <a:pt x="8209553" y="0"/>
                </a:lnTo>
                <a:close/>
              </a:path>
            </a:pathLst>
          </a:custGeom>
          <a:blipFill>
            <a:blip r:embed="rId4"/>
            <a:stretch>
              <a:fillRect l="-25062" t="-13010" r="-25378" b="-17147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29042" y="531153"/>
            <a:ext cx="8029916" cy="1576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27AF1B"/>
                </a:solidFill>
                <a:latin typeface="Bernoru"/>
                <a:ea typeface="Bernoru"/>
                <a:cs typeface="Bernoru"/>
                <a:sym typeface="Bernoru"/>
              </a:rPr>
              <a:t>CONCLUSION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6151" y="3312478"/>
            <a:ext cx="14835698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Anis's Projects, a Student management system and a code editor,show</a:t>
            </a:r>
          </a:p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her pratical skills in both front- end and back- end development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6151" y="5595317"/>
            <a:ext cx="14945576" cy="121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Her Project offers a real world benefits from improving </a:t>
            </a:r>
          </a:p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school administration to helping programmers work more efficiently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558098"/>
            <a:ext cx="6219145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HIGHLIGHT PROJECTS: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19602" y="8158480"/>
            <a:ext cx="15539698" cy="109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This portfolio effectively proves Rafitha's potential as a software developer by</a:t>
            </a:r>
          </a:p>
          <a:p>
            <a:pPr algn="ctr">
              <a:lnSpc>
                <a:spcPts val="4480"/>
              </a:lnSpc>
            </a:pPr>
            <a:r>
              <a:rPr lang="en-US" sz="3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showcasing her foundationalknowledge and applied project skills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725366"/>
            <a:ext cx="7222246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BENEFITS TO SOCIETY: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29333" y="7030417"/>
            <a:ext cx="5311038" cy="91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0"/>
              </a:lnSpc>
            </a:pPr>
            <a:r>
              <a:rPr lang="en-US" sz="5300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FINAL SUMMARY: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955946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450386" y="-7252652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2055173" y="-7304405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8560733" y="-7356157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560457" y="3936048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96" t="-22796" r="-22796" b="-22796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29333" y="3922078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96" t="-22796" r="-22796" b="-22796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4901791" y="3908108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96" t="-22796" r="-22796" b="-22796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317441" y="3828747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96" t="-22796" r="-22796" b="-22796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262000">
            <a:off x="11287060" y="-2394046"/>
            <a:ext cx="8572461" cy="9031824"/>
          </a:xfrm>
          <a:custGeom>
            <a:avLst/>
            <a:gdLst/>
            <a:ahLst/>
            <a:cxnLst/>
            <a:rect r="r" b="b" t="t" l="l"/>
            <a:pathLst>
              <a:path h="9031824" w="8572461">
                <a:moveTo>
                  <a:pt x="8222970" y="0"/>
                </a:moveTo>
                <a:lnTo>
                  <a:pt x="8572460" y="8701556"/>
                </a:lnTo>
                <a:lnTo>
                  <a:pt x="349490" y="9031825"/>
                </a:lnTo>
                <a:lnTo>
                  <a:pt x="0" y="330269"/>
                </a:lnTo>
                <a:lnTo>
                  <a:pt x="8222970" y="0"/>
                </a:lnTo>
                <a:close/>
              </a:path>
            </a:pathLst>
          </a:custGeom>
          <a:blipFill>
            <a:blip r:embed="rId2"/>
            <a:stretch>
              <a:fillRect l="-23953" t="-16331" r="-23953" b="-16331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-5262000">
            <a:off x="10188622" y="-8215726"/>
            <a:ext cx="8572461" cy="9031824"/>
          </a:xfrm>
          <a:custGeom>
            <a:avLst/>
            <a:gdLst/>
            <a:ahLst/>
            <a:cxnLst/>
            <a:rect r="r" b="b" t="t" l="l"/>
            <a:pathLst>
              <a:path h="9031824" w="8572461">
                <a:moveTo>
                  <a:pt x="8222971" y="0"/>
                </a:moveTo>
                <a:lnTo>
                  <a:pt x="8572461" y="8701556"/>
                </a:lnTo>
                <a:lnTo>
                  <a:pt x="349491" y="9031825"/>
                </a:lnTo>
                <a:lnTo>
                  <a:pt x="0" y="330269"/>
                </a:lnTo>
                <a:lnTo>
                  <a:pt x="8222971" y="0"/>
                </a:lnTo>
                <a:close/>
              </a:path>
            </a:pathLst>
          </a:custGeom>
          <a:blipFill>
            <a:blip r:embed="rId2"/>
            <a:stretch>
              <a:fillRect l="-23953" t="-16331" r="-23953" b="-16331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-5262000">
            <a:off x="11287060" y="3699718"/>
            <a:ext cx="8572461" cy="9031824"/>
          </a:xfrm>
          <a:custGeom>
            <a:avLst/>
            <a:gdLst/>
            <a:ahLst/>
            <a:cxnLst/>
            <a:rect r="r" b="b" t="t" l="l"/>
            <a:pathLst>
              <a:path h="9031824" w="8572461">
                <a:moveTo>
                  <a:pt x="8222970" y="0"/>
                </a:moveTo>
                <a:lnTo>
                  <a:pt x="8572460" y="8701556"/>
                </a:lnTo>
                <a:lnTo>
                  <a:pt x="349490" y="9031824"/>
                </a:lnTo>
                <a:lnTo>
                  <a:pt x="0" y="330268"/>
                </a:lnTo>
                <a:lnTo>
                  <a:pt x="8222970" y="0"/>
                </a:lnTo>
                <a:close/>
              </a:path>
            </a:pathLst>
          </a:custGeom>
          <a:blipFill>
            <a:blip r:embed="rId2"/>
            <a:stretch>
              <a:fillRect l="-23953" t="-16331" r="-23953" b="-16331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5478000">
            <a:off x="-1926443" y="-2324652"/>
            <a:ext cx="8425056" cy="8893038"/>
          </a:xfrm>
          <a:custGeom>
            <a:avLst/>
            <a:gdLst/>
            <a:ahLst/>
            <a:cxnLst/>
            <a:rect r="r" b="b" t="t" l="l"/>
            <a:pathLst>
              <a:path h="8893038" w="8425056">
                <a:moveTo>
                  <a:pt x="197574" y="8893037"/>
                </a:moveTo>
                <a:lnTo>
                  <a:pt x="0" y="186707"/>
                </a:lnTo>
                <a:lnTo>
                  <a:pt x="8227482" y="0"/>
                </a:lnTo>
                <a:lnTo>
                  <a:pt x="8425056" y="8706330"/>
                </a:lnTo>
                <a:lnTo>
                  <a:pt x="197574" y="8893037"/>
                </a:lnTo>
                <a:close/>
              </a:path>
            </a:pathLst>
          </a:custGeom>
          <a:blipFill>
            <a:blip r:embed="rId2"/>
            <a:stretch>
              <a:fillRect l="-25247" t="-17366" r="-25247" b="-17366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5478000">
            <a:off x="-1939470" y="2986819"/>
            <a:ext cx="8425056" cy="8893038"/>
          </a:xfrm>
          <a:custGeom>
            <a:avLst/>
            <a:gdLst/>
            <a:ahLst/>
            <a:cxnLst/>
            <a:rect r="r" b="b" t="t" l="l"/>
            <a:pathLst>
              <a:path h="8893038" w="8425056">
                <a:moveTo>
                  <a:pt x="197574" y="8893038"/>
                </a:moveTo>
                <a:lnTo>
                  <a:pt x="0" y="186708"/>
                </a:lnTo>
                <a:lnTo>
                  <a:pt x="8227481" y="0"/>
                </a:lnTo>
                <a:lnTo>
                  <a:pt x="8425056" y="8706330"/>
                </a:lnTo>
                <a:lnTo>
                  <a:pt x="197574" y="8893038"/>
                </a:lnTo>
                <a:close/>
              </a:path>
            </a:pathLst>
          </a:custGeom>
          <a:blipFill>
            <a:blip r:embed="rId2"/>
            <a:stretch>
              <a:fillRect l="-25247" t="-17366" r="-25247" b="-17366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918442" y="2082809"/>
            <a:ext cx="7624848" cy="1602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019"/>
              </a:lnSpc>
            </a:pPr>
            <a:r>
              <a:rPr lang="en-US" sz="9300">
                <a:solidFill>
                  <a:srgbClr val="1DAE16"/>
                </a:solidFill>
                <a:latin typeface="Bernoru"/>
                <a:ea typeface="Bernoru"/>
                <a:cs typeface="Bernoru"/>
                <a:sym typeface="Bernoru"/>
              </a:rPr>
              <a:t>GITHUB LINK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66837" y="4350703"/>
            <a:ext cx="15554326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https://github.com/AnisFathima-1209/Anis.git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9579429" y="-5956291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268224" y="-5956291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987449" y="-5956291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96000">
            <a:off x="-1400554" y="394398"/>
            <a:ext cx="8469549" cy="8934960"/>
          </a:xfrm>
          <a:custGeom>
            <a:avLst/>
            <a:gdLst/>
            <a:ahLst/>
            <a:cxnLst/>
            <a:rect r="r" b="b" t="t" l="l"/>
            <a:pathLst>
              <a:path h="8934960" w="8469549">
                <a:moveTo>
                  <a:pt x="243157" y="8934960"/>
                </a:moveTo>
                <a:lnTo>
                  <a:pt x="0" y="229784"/>
                </a:lnTo>
                <a:lnTo>
                  <a:pt x="8226391" y="0"/>
                </a:lnTo>
                <a:lnTo>
                  <a:pt x="8469549" y="8705176"/>
                </a:lnTo>
                <a:lnTo>
                  <a:pt x="243157" y="8934960"/>
                </a:lnTo>
                <a:close/>
              </a:path>
            </a:pathLst>
          </a:custGeom>
          <a:blipFill>
            <a:blip r:embed="rId2"/>
            <a:stretch>
              <a:fillRect l="-24825" t="-17026" r="-24825" b="-17026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5496000">
            <a:off x="-1400554" y="7493779"/>
            <a:ext cx="8469549" cy="8934960"/>
          </a:xfrm>
          <a:custGeom>
            <a:avLst/>
            <a:gdLst/>
            <a:ahLst/>
            <a:cxnLst/>
            <a:rect r="r" b="b" t="t" l="l"/>
            <a:pathLst>
              <a:path h="8934960" w="8469549">
                <a:moveTo>
                  <a:pt x="243157" y="8934960"/>
                </a:moveTo>
                <a:lnTo>
                  <a:pt x="0" y="229784"/>
                </a:lnTo>
                <a:lnTo>
                  <a:pt x="8226391" y="0"/>
                </a:lnTo>
                <a:lnTo>
                  <a:pt x="8469549" y="8705177"/>
                </a:lnTo>
                <a:lnTo>
                  <a:pt x="243157" y="8934960"/>
                </a:lnTo>
                <a:close/>
              </a:path>
            </a:pathLst>
          </a:custGeom>
          <a:blipFill>
            <a:blip r:embed="rId2"/>
            <a:stretch>
              <a:fillRect l="-24825" t="-17026" r="-24825" b="-17026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35429" y="265677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71" t="-22771" r="-22771" b="-22771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730866" y="2273309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71" t="-22771" r="-22771" b="-22771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026304" y="1889849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71" t="-22771" r="-22771" b="-22771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5112000">
            <a:off x="11196532" y="-998418"/>
            <a:ext cx="8929452" cy="9366664"/>
          </a:xfrm>
          <a:custGeom>
            <a:avLst/>
            <a:gdLst/>
            <a:ahLst/>
            <a:cxnLst/>
            <a:rect r="r" b="b" t="t" l="l"/>
            <a:pathLst>
              <a:path h="9366664" w="8929452">
                <a:moveTo>
                  <a:pt x="8200737" y="0"/>
                </a:moveTo>
                <a:lnTo>
                  <a:pt x="8929452" y="8678030"/>
                </a:lnTo>
                <a:lnTo>
                  <a:pt x="728714" y="9366665"/>
                </a:lnTo>
                <a:lnTo>
                  <a:pt x="0" y="688636"/>
                </a:lnTo>
                <a:lnTo>
                  <a:pt x="8200737" y="0"/>
                </a:lnTo>
                <a:close/>
              </a:path>
            </a:pathLst>
          </a:custGeom>
          <a:blipFill>
            <a:blip r:embed="rId2"/>
            <a:stretch>
              <a:fillRect l="-20993" t="-13956" r="-20993" b="-13956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821450" y="-5335775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710195" y="4264978"/>
            <a:ext cx="6867610" cy="1576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THANK YOU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2986622" y="-5335775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4848206" y="-5335775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5772000">
            <a:off x="-206707" y="1398987"/>
            <a:ext cx="9121985" cy="9546426"/>
          </a:xfrm>
          <a:custGeom>
            <a:avLst/>
            <a:gdLst/>
            <a:ahLst/>
            <a:cxnLst/>
            <a:rect r="r" b="b" t="t" l="l"/>
            <a:pathLst>
              <a:path h="9546426" w="9121985">
                <a:moveTo>
                  <a:pt x="940520" y="9546426"/>
                </a:moveTo>
                <a:lnTo>
                  <a:pt x="0" y="888791"/>
                </a:lnTo>
                <a:lnTo>
                  <a:pt x="8181465" y="0"/>
                </a:lnTo>
                <a:lnTo>
                  <a:pt x="9121985" y="8657635"/>
                </a:lnTo>
                <a:lnTo>
                  <a:pt x="940520" y="9546426"/>
                </a:lnTo>
                <a:close/>
              </a:path>
            </a:pathLst>
          </a:custGeom>
          <a:blipFill>
            <a:blip r:embed="rId2"/>
            <a:stretch>
              <a:fillRect l="-19498" t="-12755" r="-19498" b="-1275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112879" y="20574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97" t="-22797" r="-22797" b="-22797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477830" y="20574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97" t="-22797" r="-22797" b="-22797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208000">
            <a:off x="9582267" y="566309"/>
            <a:ext cx="8702894" cy="9154381"/>
          </a:xfrm>
          <a:custGeom>
            <a:avLst/>
            <a:gdLst/>
            <a:ahLst/>
            <a:cxnLst/>
            <a:rect r="r" b="b" t="t" l="l"/>
            <a:pathLst>
              <a:path h="9154381" w="8702894">
                <a:moveTo>
                  <a:pt x="8216769" y="0"/>
                </a:moveTo>
                <a:lnTo>
                  <a:pt x="8702894" y="8694993"/>
                </a:lnTo>
                <a:lnTo>
                  <a:pt x="486126" y="9154382"/>
                </a:lnTo>
                <a:lnTo>
                  <a:pt x="0" y="459389"/>
                </a:lnTo>
                <a:lnTo>
                  <a:pt x="8216769" y="0"/>
                </a:lnTo>
                <a:close/>
              </a:path>
            </a:pathLst>
          </a:custGeom>
          <a:blipFill>
            <a:blip r:embed="rId2"/>
            <a:stretch>
              <a:fillRect l="-22844" t="-15443" r="-22844" b="-15443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-5816645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87074" y="1857866"/>
            <a:ext cx="8672513" cy="5916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679"/>
              </a:lnSpc>
            </a:pPr>
            <a:r>
              <a:rPr lang="en-US" sz="11199">
                <a:solidFill>
                  <a:srgbClr val="15731E"/>
                </a:solidFill>
                <a:latin typeface="Bernoru"/>
                <a:ea typeface="Bernoru"/>
                <a:cs typeface="Bernoru"/>
                <a:sym typeface="Bernoru"/>
              </a:rPr>
              <a:t>STUDENT'S</a:t>
            </a:r>
          </a:p>
          <a:p>
            <a:pPr algn="ctr">
              <a:lnSpc>
                <a:spcPts val="15679"/>
              </a:lnSpc>
            </a:pPr>
            <a:r>
              <a:rPr lang="en-US" sz="11199">
                <a:solidFill>
                  <a:srgbClr val="15731E"/>
                </a:solidFill>
                <a:latin typeface="Bernoru"/>
                <a:ea typeface="Bernoru"/>
                <a:cs typeface="Bernoru"/>
                <a:sym typeface="Bernoru"/>
              </a:rPr>
              <a:t>DIGITAL </a:t>
            </a:r>
          </a:p>
          <a:p>
            <a:pPr algn="ctr">
              <a:lnSpc>
                <a:spcPts val="15679"/>
              </a:lnSpc>
            </a:pPr>
            <a:r>
              <a:rPr lang="en-US" sz="11199">
                <a:solidFill>
                  <a:srgbClr val="15731E"/>
                </a:solidFill>
                <a:latin typeface="Bernoru"/>
                <a:ea typeface="Bernoru"/>
                <a:cs typeface="Bernoru"/>
                <a:sym typeface="Bernoru"/>
              </a:rPr>
              <a:t>PORTFOLIO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8700" y="-5816645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7086600" y="-5816645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5280000">
            <a:off x="-1044445" y="1338107"/>
            <a:ext cx="8528512" cy="8990475"/>
          </a:xfrm>
          <a:custGeom>
            <a:avLst/>
            <a:gdLst/>
            <a:ahLst/>
            <a:cxnLst/>
            <a:rect r="r" b="b" t="t" l="l"/>
            <a:pathLst>
              <a:path h="8990475" w="8528512">
                <a:moveTo>
                  <a:pt x="0" y="8703266"/>
                </a:moveTo>
                <a:lnTo>
                  <a:pt x="303925" y="0"/>
                </a:lnTo>
                <a:lnTo>
                  <a:pt x="8528512" y="287208"/>
                </a:lnTo>
                <a:lnTo>
                  <a:pt x="8224587" y="8990475"/>
                </a:lnTo>
                <a:lnTo>
                  <a:pt x="0" y="8703266"/>
                </a:lnTo>
                <a:close/>
              </a:path>
            </a:pathLst>
          </a:custGeom>
          <a:blipFill>
            <a:blip r:embed="rId2"/>
            <a:stretch>
              <a:fillRect l="-23829" t="-16184" r="-23829" b="-16184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280000">
            <a:off x="-699250" y="3278924"/>
            <a:ext cx="8528512" cy="8990475"/>
          </a:xfrm>
          <a:custGeom>
            <a:avLst/>
            <a:gdLst/>
            <a:ahLst/>
            <a:cxnLst/>
            <a:rect r="r" b="b" t="t" l="l"/>
            <a:pathLst>
              <a:path h="8990475" w="8528512">
                <a:moveTo>
                  <a:pt x="0" y="8703267"/>
                </a:moveTo>
                <a:lnTo>
                  <a:pt x="303925" y="0"/>
                </a:lnTo>
                <a:lnTo>
                  <a:pt x="8528512" y="287209"/>
                </a:lnTo>
                <a:lnTo>
                  <a:pt x="8224587" y="8990476"/>
                </a:lnTo>
                <a:lnTo>
                  <a:pt x="0" y="8703267"/>
                </a:lnTo>
                <a:close/>
              </a:path>
            </a:pathLst>
          </a:custGeom>
          <a:blipFill>
            <a:blip r:embed="rId2"/>
            <a:stretch>
              <a:fillRect l="-23829" t="-16184" r="-23829" b="-16184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32000">
            <a:off x="873951" y="2248836"/>
            <a:ext cx="9018069" cy="8557837"/>
          </a:xfrm>
          <a:custGeom>
            <a:avLst/>
            <a:gdLst/>
            <a:ahLst/>
            <a:cxnLst/>
            <a:rect r="r" b="b" t="t" l="l"/>
            <a:pathLst>
              <a:path h="8557837" w="9018069">
                <a:moveTo>
                  <a:pt x="0" y="334303"/>
                </a:moveTo>
                <a:lnTo>
                  <a:pt x="8702153" y="0"/>
                </a:lnTo>
                <a:lnTo>
                  <a:pt x="9018069" y="8223535"/>
                </a:lnTo>
                <a:lnTo>
                  <a:pt x="315917" y="8557838"/>
                </a:lnTo>
                <a:lnTo>
                  <a:pt x="0" y="334303"/>
                </a:lnTo>
                <a:close/>
              </a:path>
            </a:pathLst>
          </a:custGeom>
          <a:blipFill>
            <a:blip r:embed="rId2"/>
            <a:stretch>
              <a:fillRect l="-20293" t="-19999" r="-20293" b="-19999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32000">
            <a:off x="6835716" y="2946845"/>
            <a:ext cx="9018069" cy="8557837"/>
          </a:xfrm>
          <a:custGeom>
            <a:avLst/>
            <a:gdLst/>
            <a:ahLst/>
            <a:cxnLst/>
            <a:rect r="r" b="b" t="t" l="l"/>
            <a:pathLst>
              <a:path h="8557837" w="9018069">
                <a:moveTo>
                  <a:pt x="0" y="334303"/>
                </a:moveTo>
                <a:lnTo>
                  <a:pt x="8702152" y="0"/>
                </a:lnTo>
                <a:lnTo>
                  <a:pt x="9018069" y="8223534"/>
                </a:lnTo>
                <a:lnTo>
                  <a:pt x="315916" y="8557837"/>
                </a:lnTo>
                <a:lnTo>
                  <a:pt x="0" y="334303"/>
                </a:lnTo>
                <a:close/>
              </a:path>
            </a:pathLst>
          </a:custGeom>
          <a:blipFill>
            <a:blip r:embed="rId2"/>
            <a:stretch>
              <a:fillRect l="-20293" t="-19999" r="-20293" b="-19999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5262000">
            <a:off x="8776627" y="-6915766"/>
            <a:ext cx="8572461" cy="9031824"/>
          </a:xfrm>
          <a:custGeom>
            <a:avLst/>
            <a:gdLst/>
            <a:ahLst/>
            <a:cxnLst/>
            <a:rect r="r" b="b" t="t" l="l"/>
            <a:pathLst>
              <a:path h="9031824" w="8572461">
                <a:moveTo>
                  <a:pt x="8222970" y="0"/>
                </a:moveTo>
                <a:lnTo>
                  <a:pt x="8572461" y="8701556"/>
                </a:lnTo>
                <a:lnTo>
                  <a:pt x="349490" y="9031824"/>
                </a:lnTo>
                <a:lnTo>
                  <a:pt x="0" y="330269"/>
                </a:lnTo>
                <a:lnTo>
                  <a:pt x="8222970" y="0"/>
                </a:lnTo>
                <a:close/>
              </a:path>
            </a:pathLst>
          </a:custGeom>
          <a:blipFill>
            <a:blip r:embed="rId2"/>
            <a:stretch>
              <a:fillRect l="-23953" t="-16331" r="-23953" b="-16331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5262000">
            <a:off x="9212055" y="1317432"/>
            <a:ext cx="8572461" cy="9031824"/>
          </a:xfrm>
          <a:custGeom>
            <a:avLst/>
            <a:gdLst/>
            <a:ahLst/>
            <a:cxnLst/>
            <a:rect r="r" b="b" t="t" l="l"/>
            <a:pathLst>
              <a:path h="9031824" w="8572461">
                <a:moveTo>
                  <a:pt x="8222971" y="0"/>
                </a:moveTo>
                <a:lnTo>
                  <a:pt x="8572461" y="8701556"/>
                </a:lnTo>
                <a:lnTo>
                  <a:pt x="349491" y="9031824"/>
                </a:lnTo>
                <a:lnTo>
                  <a:pt x="0" y="330269"/>
                </a:lnTo>
                <a:lnTo>
                  <a:pt x="8222971" y="0"/>
                </a:lnTo>
                <a:close/>
              </a:path>
            </a:pathLst>
          </a:custGeom>
          <a:blipFill>
            <a:blip r:embed="rId2"/>
            <a:stretch>
              <a:fillRect l="-23953" t="-16331" r="-23953" b="-16331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32000">
            <a:off x="8989251" y="2248836"/>
            <a:ext cx="9018069" cy="8557837"/>
          </a:xfrm>
          <a:custGeom>
            <a:avLst/>
            <a:gdLst/>
            <a:ahLst/>
            <a:cxnLst/>
            <a:rect r="r" b="b" t="t" l="l"/>
            <a:pathLst>
              <a:path h="8557837" w="9018069">
                <a:moveTo>
                  <a:pt x="0" y="334303"/>
                </a:moveTo>
                <a:lnTo>
                  <a:pt x="8702153" y="0"/>
                </a:lnTo>
                <a:lnTo>
                  <a:pt x="9018069" y="8223535"/>
                </a:lnTo>
                <a:lnTo>
                  <a:pt x="315917" y="8557838"/>
                </a:lnTo>
                <a:lnTo>
                  <a:pt x="0" y="334303"/>
                </a:lnTo>
                <a:close/>
              </a:path>
            </a:pathLst>
          </a:custGeom>
          <a:blipFill>
            <a:blip r:embed="rId2"/>
            <a:stretch>
              <a:fillRect l="-20293" t="-19999" r="-20293" b="-19999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555748" y="1574126"/>
            <a:ext cx="866270" cy="852193"/>
          </a:xfrm>
          <a:custGeom>
            <a:avLst/>
            <a:gdLst/>
            <a:ahLst/>
            <a:cxnLst/>
            <a:rect r="r" b="b" t="t" l="l"/>
            <a:pathLst>
              <a:path h="852193" w="866270">
                <a:moveTo>
                  <a:pt x="0" y="0"/>
                </a:moveTo>
                <a:lnTo>
                  <a:pt x="866270" y="0"/>
                </a:lnTo>
                <a:lnTo>
                  <a:pt x="866270" y="852194"/>
                </a:lnTo>
                <a:lnTo>
                  <a:pt x="0" y="8521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555748" y="2562843"/>
            <a:ext cx="828861" cy="815392"/>
          </a:xfrm>
          <a:custGeom>
            <a:avLst/>
            <a:gdLst/>
            <a:ahLst/>
            <a:cxnLst/>
            <a:rect r="r" b="b" t="t" l="l"/>
            <a:pathLst>
              <a:path h="815392" w="828861">
                <a:moveTo>
                  <a:pt x="0" y="0"/>
                </a:moveTo>
                <a:lnTo>
                  <a:pt x="828861" y="0"/>
                </a:lnTo>
                <a:lnTo>
                  <a:pt x="828861" y="815393"/>
                </a:lnTo>
                <a:lnTo>
                  <a:pt x="0" y="8153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429275" y="3483011"/>
            <a:ext cx="954679" cy="939165"/>
          </a:xfrm>
          <a:custGeom>
            <a:avLst/>
            <a:gdLst/>
            <a:ahLst/>
            <a:cxnLst/>
            <a:rect r="r" b="b" t="t" l="l"/>
            <a:pathLst>
              <a:path h="939165" w="954679">
                <a:moveTo>
                  <a:pt x="0" y="0"/>
                </a:moveTo>
                <a:lnTo>
                  <a:pt x="954679" y="0"/>
                </a:lnTo>
                <a:lnTo>
                  <a:pt x="954679" y="939165"/>
                </a:lnTo>
                <a:lnTo>
                  <a:pt x="0" y="9391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425635" y="4431701"/>
            <a:ext cx="911256" cy="896448"/>
          </a:xfrm>
          <a:custGeom>
            <a:avLst/>
            <a:gdLst/>
            <a:ahLst/>
            <a:cxnLst/>
            <a:rect r="r" b="b" t="t" l="l"/>
            <a:pathLst>
              <a:path h="896448" w="911256">
                <a:moveTo>
                  <a:pt x="0" y="0"/>
                </a:moveTo>
                <a:lnTo>
                  <a:pt x="911256" y="0"/>
                </a:lnTo>
                <a:lnTo>
                  <a:pt x="911256" y="896448"/>
                </a:lnTo>
                <a:lnTo>
                  <a:pt x="0" y="8964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425635" y="5413874"/>
            <a:ext cx="911256" cy="896448"/>
          </a:xfrm>
          <a:custGeom>
            <a:avLst/>
            <a:gdLst/>
            <a:ahLst/>
            <a:cxnLst/>
            <a:rect r="r" b="b" t="t" l="l"/>
            <a:pathLst>
              <a:path h="896448" w="911256">
                <a:moveTo>
                  <a:pt x="0" y="0"/>
                </a:moveTo>
                <a:lnTo>
                  <a:pt x="911256" y="0"/>
                </a:lnTo>
                <a:lnTo>
                  <a:pt x="911256" y="896448"/>
                </a:lnTo>
                <a:lnTo>
                  <a:pt x="0" y="8964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425635" y="6310322"/>
            <a:ext cx="911256" cy="896448"/>
          </a:xfrm>
          <a:custGeom>
            <a:avLst/>
            <a:gdLst/>
            <a:ahLst/>
            <a:cxnLst/>
            <a:rect r="r" b="b" t="t" l="l"/>
            <a:pathLst>
              <a:path h="896448" w="911256">
                <a:moveTo>
                  <a:pt x="0" y="0"/>
                </a:moveTo>
                <a:lnTo>
                  <a:pt x="911256" y="0"/>
                </a:lnTo>
                <a:lnTo>
                  <a:pt x="911256" y="896448"/>
                </a:lnTo>
                <a:lnTo>
                  <a:pt x="0" y="8964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429275" y="7292495"/>
            <a:ext cx="954679" cy="939165"/>
          </a:xfrm>
          <a:custGeom>
            <a:avLst/>
            <a:gdLst/>
            <a:ahLst/>
            <a:cxnLst/>
            <a:rect r="r" b="b" t="t" l="l"/>
            <a:pathLst>
              <a:path h="939165" w="954679">
                <a:moveTo>
                  <a:pt x="0" y="0"/>
                </a:moveTo>
                <a:lnTo>
                  <a:pt x="954679" y="0"/>
                </a:lnTo>
                <a:lnTo>
                  <a:pt x="954679" y="939165"/>
                </a:lnTo>
                <a:lnTo>
                  <a:pt x="0" y="9391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429275" y="8317385"/>
            <a:ext cx="992743" cy="976611"/>
          </a:xfrm>
          <a:custGeom>
            <a:avLst/>
            <a:gdLst/>
            <a:ahLst/>
            <a:cxnLst/>
            <a:rect r="r" b="b" t="t" l="l"/>
            <a:pathLst>
              <a:path h="976611" w="992743">
                <a:moveTo>
                  <a:pt x="0" y="0"/>
                </a:moveTo>
                <a:lnTo>
                  <a:pt x="992743" y="0"/>
                </a:lnTo>
                <a:lnTo>
                  <a:pt x="992743" y="976611"/>
                </a:lnTo>
                <a:lnTo>
                  <a:pt x="0" y="9766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415806" y="9165110"/>
            <a:ext cx="1006213" cy="989862"/>
          </a:xfrm>
          <a:custGeom>
            <a:avLst/>
            <a:gdLst/>
            <a:ahLst/>
            <a:cxnLst/>
            <a:rect r="r" b="b" t="t" l="l"/>
            <a:pathLst>
              <a:path h="989862" w="1006213">
                <a:moveTo>
                  <a:pt x="0" y="0"/>
                </a:moveTo>
                <a:lnTo>
                  <a:pt x="1006212" y="0"/>
                </a:lnTo>
                <a:lnTo>
                  <a:pt x="1006212" y="989862"/>
                </a:lnTo>
                <a:lnTo>
                  <a:pt x="0" y="989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918447" y="-7531774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422018" y="150178"/>
            <a:ext cx="4943816" cy="1576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1E8A22"/>
                </a:solidFill>
                <a:latin typeface="Bernoru"/>
                <a:ea typeface="Bernoru"/>
                <a:cs typeface="Bernoru"/>
                <a:sym typeface="Bernoru"/>
              </a:rPr>
              <a:t>AGENDA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422018" y="4231676"/>
            <a:ext cx="7415553" cy="95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Tools And Technologies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422018" y="5104055"/>
            <a:ext cx="8765127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Portfolio Design and Layout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513229" y="6100772"/>
            <a:ext cx="8339053" cy="100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0"/>
              </a:lnSpc>
            </a:pPr>
            <a:r>
              <a:rPr lang="en-US" sz="5300" b="true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Futures And Functionality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513229" y="3406811"/>
            <a:ext cx="3385117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sz="5400" b="true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End Users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513229" y="2491141"/>
            <a:ext cx="5234838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Project overview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513229" y="1551975"/>
            <a:ext cx="6452082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sz="5400" b="true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Problem Statement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513229" y="7013902"/>
            <a:ext cx="8022686" cy="100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0"/>
              </a:lnSpc>
            </a:pPr>
            <a:r>
              <a:rPr lang="en-US" sz="5300" b="true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Results and Screenshots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513229" y="7936557"/>
            <a:ext cx="4132149" cy="1083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80"/>
              </a:lnSpc>
            </a:pPr>
            <a:r>
              <a:rPr lang="en-US" sz="5700" b="true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Conclusion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513229" y="9084446"/>
            <a:ext cx="3814167" cy="100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0"/>
              </a:lnSpc>
            </a:pPr>
            <a:r>
              <a:rPr lang="en-US" sz="5300" b="true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GItHub Link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12965311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-5208000">
            <a:off x="10527411" y="-374605"/>
            <a:ext cx="8702894" cy="9154381"/>
          </a:xfrm>
          <a:custGeom>
            <a:avLst/>
            <a:gdLst/>
            <a:ahLst/>
            <a:cxnLst/>
            <a:rect r="r" b="b" t="t" l="l"/>
            <a:pathLst>
              <a:path h="9154381" w="8702894">
                <a:moveTo>
                  <a:pt x="8216768" y="0"/>
                </a:moveTo>
                <a:lnTo>
                  <a:pt x="8702894" y="8694992"/>
                </a:lnTo>
                <a:lnTo>
                  <a:pt x="486125" y="9154381"/>
                </a:lnTo>
                <a:lnTo>
                  <a:pt x="0" y="459388"/>
                </a:lnTo>
                <a:lnTo>
                  <a:pt x="8216768" y="0"/>
                </a:lnTo>
                <a:close/>
              </a:path>
            </a:pathLst>
          </a:custGeom>
          <a:blipFill>
            <a:blip r:embed="rId3"/>
            <a:stretch>
              <a:fillRect l="-22836" t="-15435" r="-22836" b="-15435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-5208000">
            <a:off x="10184468" y="7674191"/>
            <a:ext cx="8702894" cy="9154381"/>
          </a:xfrm>
          <a:custGeom>
            <a:avLst/>
            <a:gdLst/>
            <a:ahLst/>
            <a:cxnLst/>
            <a:rect r="r" b="b" t="t" l="l"/>
            <a:pathLst>
              <a:path h="9154381" w="8702894">
                <a:moveTo>
                  <a:pt x="8216768" y="0"/>
                </a:moveTo>
                <a:lnTo>
                  <a:pt x="8702894" y="8694993"/>
                </a:lnTo>
                <a:lnTo>
                  <a:pt x="486126" y="9154382"/>
                </a:lnTo>
                <a:lnTo>
                  <a:pt x="0" y="459389"/>
                </a:lnTo>
                <a:lnTo>
                  <a:pt x="8216768" y="0"/>
                </a:lnTo>
                <a:close/>
              </a:path>
            </a:pathLst>
          </a:custGeom>
          <a:blipFill>
            <a:blip r:embed="rId3"/>
            <a:stretch>
              <a:fillRect l="-22836" t="-15435" r="-22836" b="-15435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0181630" y="4216436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2788" t="-22788" r="-22788" b="-22788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3039495" y="4536476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2788" t="-22788" r="-22788" b="-22788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-3217620" y="4586921"/>
            <a:ext cx="9124234" cy="8128710"/>
          </a:xfrm>
          <a:custGeom>
            <a:avLst/>
            <a:gdLst/>
            <a:ahLst/>
            <a:cxnLst/>
            <a:rect r="r" b="b" t="t" l="l"/>
            <a:pathLst>
              <a:path h="8128710" w="9124234">
                <a:moveTo>
                  <a:pt x="0" y="0"/>
                </a:moveTo>
                <a:lnTo>
                  <a:pt x="9124234" y="0"/>
                </a:lnTo>
                <a:lnTo>
                  <a:pt x="9124234" y="8128710"/>
                </a:lnTo>
                <a:lnTo>
                  <a:pt x="0" y="81287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484" t="-22788" r="-15758" b="-22788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5280000">
            <a:off x="-577424" y="-2274862"/>
            <a:ext cx="8442189" cy="9402364"/>
          </a:xfrm>
          <a:custGeom>
            <a:avLst/>
            <a:gdLst/>
            <a:ahLst/>
            <a:cxnLst/>
            <a:rect r="r" b="b" t="t" l="l"/>
            <a:pathLst>
              <a:path h="9402364" w="8442189">
                <a:moveTo>
                  <a:pt x="0" y="9118676"/>
                </a:moveTo>
                <a:lnTo>
                  <a:pt x="318431" y="0"/>
                </a:lnTo>
                <a:lnTo>
                  <a:pt x="8442189" y="283688"/>
                </a:lnTo>
                <a:lnTo>
                  <a:pt x="8123758" y="9402364"/>
                </a:lnTo>
                <a:lnTo>
                  <a:pt x="0" y="9118676"/>
                </a:lnTo>
                <a:close/>
              </a:path>
            </a:pathLst>
          </a:custGeom>
          <a:blipFill>
            <a:blip r:embed="rId3"/>
            <a:stretch>
              <a:fillRect l="-29139" t="-14281" r="-28923" b="-19834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5280000">
            <a:off x="-577424" y="3315766"/>
            <a:ext cx="8442189" cy="9402364"/>
          </a:xfrm>
          <a:custGeom>
            <a:avLst/>
            <a:gdLst/>
            <a:ahLst/>
            <a:cxnLst/>
            <a:rect r="r" b="b" t="t" l="l"/>
            <a:pathLst>
              <a:path h="9402364" w="8442189">
                <a:moveTo>
                  <a:pt x="0" y="9118676"/>
                </a:moveTo>
                <a:lnTo>
                  <a:pt x="318431" y="0"/>
                </a:lnTo>
                <a:lnTo>
                  <a:pt x="8442189" y="283688"/>
                </a:lnTo>
                <a:lnTo>
                  <a:pt x="8123758" y="9402364"/>
                </a:lnTo>
                <a:lnTo>
                  <a:pt x="0" y="9118676"/>
                </a:lnTo>
                <a:close/>
              </a:path>
            </a:pathLst>
          </a:custGeom>
          <a:blipFill>
            <a:blip r:embed="rId3"/>
            <a:stretch>
              <a:fillRect l="-29139" t="-14281" r="-28923" b="-19834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5775509" y="-7388899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79429" y="-6700686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2312" y="3274695"/>
            <a:ext cx="16986988" cy="361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</a:p>
          <a:p>
            <a:pPr algn="ctr">
              <a:lnSpc>
                <a:spcPts val="7139"/>
              </a:lnSpc>
            </a:pPr>
            <a:r>
              <a:rPr lang="en-US" b="true" sz="510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The Traditional resume often fails to fully capture a</a:t>
            </a:r>
          </a:p>
          <a:p>
            <a:pPr algn="ctr">
              <a:lnSpc>
                <a:spcPts val="7139"/>
              </a:lnSpc>
            </a:pPr>
            <a:r>
              <a:rPr lang="en-US" b="true" sz="510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student's skills and project work,making it difficult for</a:t>
            </a:r>
          </a:p>
          <a:p>
            <a:pPr algn="ctr">
              <a:lnSpc>
                <a:spcPts val="7139"/>
              </a:lnSpc>
            </a:pPr>
            <a:r>
              <a:rPr lang="en-US" b="true" sz="510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them to stand out employers and academic institutions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331411" y="1376514"/>
            <a:ext cx="11625178" cy="1351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7899">
                <a:solidFill>
                  <a:srgbClr val="2E9925"/>
                </a:solidFill>
                <a:latin typeface="Bernoru"/>
                <a:ea typeface="Bernoru"/>
                <a:cs typeface="Bernoru"/>
                <a:sym typeface="Bernoru"/>
              </a:rPr>
              <a:t>PROBLEM STATEMENT 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405612" y="-6700686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768204" y="-6700686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78000">
            <a:off x="-2165315" y="-2917605"/>
            <a:ext cx="8425056" cy="8893038"/>
          </a:xfrm>
          <a:custGeom>
            <a:avLst/>
            <a:gdLst/>
            <a:ahLst/>
            <a:cxnLst/>
            <a:rect r="r" b="b" t="t" l="l"/>
            <a:pathLst>
              <a:path h="8893038" w="8425056">
                <a:moveTo>
                  <a:pt x="197574" y="8893038"/>
                </a:moveTo>
                <a:lnTo>
                  <a:pt x="0" y="186708"/>
                </a:lnTo>
                <a:lnTo>
                  <a:pt x="8227481" y="0"/>
                </a:lnTo>
                <a:lnTo>
                  <a:pt x="8425056" y="8706330"/>
                </a:lnTo>
                <a:lnTo>
                  <a:pt x="197574" y="8893038"/>
                </a:lnTo>
                <a:close/>
              </a:path>
            </a:pathLst>
          </a:custGeom>
          <a:blipFill>
            <a:blip r:embed="rId2"/>
            <a:stretch>
              <a:fillRect l="-25043" t="-17184" r="-25043" b="-17184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5478000">
            <a:off x="-2165315" y="4115002"/>
            <a:ext cx="8425056" cy="8893038"/>
          </a:xfrm>
          <a:custGeom>
            <a:avLst/>
            <a:gdLst/>
            <a:ahLst/>
            <a:cxnLst/>
            <a:rect r="r" b="b" t="t" l="l"/>
            <a:pathLst>
              <a:path h="8893038" w="8425056">
                <a:moveTo>
                  <a:pt x="197574" y="8893037"/>
                </a:moveTo>
                <a:lnTo>
                  <a:pt x="0" y="186707"/>
                </a:lnTo>
                <a:lnTo>
                  <a:pt x="8227481" y="0"/>
                </a:lnTo>
                <a:lnTo>
                  <a:pt x="8425056" y="8706330"/>
                </a:lnTo>
                <a:lnTo>
                  <a:pt x="197574" y="8893037"/>
                </a:lnTo>
                <a:close/>
              </a:path>
            </a:pathLst>
          </a:custGeom>
          <a:blipFill>
            <a:blip r:embed="rId2"/>
            <a:stretch>
              <a:fillRect l="-25043" t="-17184" r="-25043" b="-17184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7235" y="277368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88" t="-22788" r="-22788" b="-22788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144000" y="277368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421" t="-21615" r="-22156" b="-23962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5159999">
            <a:off x="11610795" y="-3101799"/>
            <a:ext cx="8817032" cy="9261426"/>
          </a:xfrm>
          <a:custGeom>
            <a:avLst/>
            <a:gdLst/>
            <a:ahLst/>
            <a:cxnLst/>
            <a:rect r="r" b="b" t="t" l="l"/>
            <a:pathLst>
              <a:path h="9261426" w="8817032">
                <a:moveTo>
                  <a:pt x="8209553" y="0"/>
                </a:moveTo>
                <a:lnTo>
                  <a:pt x="8817032" y="8687358"/>
                </a:lnTo>
                <a:lnTo>
                  <a:pt x="607479" y="9261426"/>
                </a:lnTo>
                <a:lnTo>
                  <a:pt x="0" y="574068"/>
                </a:lnTo>
                <a:lnTo>
                  <a:pt x="8209553" y="0"/>
                </a:lnTo>
                <a:close/>
              </a:path>
            </a:pathLst>
          </a:custGeom>
          <a:blipFill>
            <a:blip r:embed="rId2"/>
            <a:stretch>
              <a:fillRect l="-21896" t="-14681" r="-21896" b="-14681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5159999">
            <a:off x="11610795" y="2882607"/>
            <a:ext cx="8817032" cy="9261426"/>
          </a:xfrm>
          <a:custGeom>
            <a:avLst/>
            <a:gdLst/>
            <a:ahLst/>
            <a:cxnLst/>
            <a:rect r="r" b="b" t="t" l="l"/>
            <a:pathLst>
              <a:path h="9261426" w="8817032">
                <a:moveTo>
                  <a:pt x="8209553" y="0"/>
                </a:moveTo>
                <a:lnTo>
                  <a:pt x="8817032" y="8687358"/>
                </a:lnTo>
                <a:lnTo>
                  <a:pt x="607479" y="9261426"/>
                </a:lnTo>
                <a:lnTo>
                  <a:pt x="0" y="574068"/>
                </a:lnTo>
                <a:lnTo>
                  <a:pt x="8209553" y="0"/>
                </a:lnTo>
                <a:close/>
              </a:path>
            </a:pathLst>
          </a:custGeom>
          <a:blipFill>
            <a:blip r:embed="rId2"/>
            <a:stretch>
              <a:fillRect l="-21896" t="-14681" r="-21896" b="-14681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940368" y="277368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88" t="-22788" r="-22788" b="-22788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21038" y="1611947"/>
            <a:ext cx="17045923" cy="4138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0"/>
              </a:lnSpc>
            </a:pP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To Create an interactive Digital portfolio Website that allows</a:t>
            </a: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 Students to professionally showcase their academic</a:t>
            </a: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projects,technical skills and personal achievements in a</a:t>
            </a: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Visually appealing and Organized Manner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3655408" y="7745860"/>
            <a:ext cx="10972800" cy="8229600"/>
          </a:xfrm>
          <a:custGeom>
            <a:avLst/>
            <a:gdLst/>
            <a:ahLst/>
            <a:cxnLst/>
            <a:rect r="r" b="b" t="t" l="l"/>
            <a:pathLst>
              <a:path h="8229600" w="10972800">
                <a:moveTo>
                  <a:pt x="0" y="0"/>
                </a:moveTo>
                <a:lnTo>
                  <a:pt x="10972800" y="0"/>
                </a:lnTo>
                <a:lnTo>
                  <a:pt x="109728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550729" y="-7074853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43253" y="992822"/>
            <a:ext cx="10307412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>
                <a:solidFill>
                  <a:srgbClr val="2E9925"/>
                </a:solidFill>
                <a:latin typeface="Bernoru"/>
                <a:ea typeface="Bernoru"/>
                <a:cs typeface="Bernoru"/>
                <a:sym typeface="Bernoru"/>
              </a:rPr>
              <a:t>PROJECT OVERVIEW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49368" y="-6503353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5851993" y="-5931853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5526000">
            <a:off x="-2366925" y="-2775896"/>
            <a:ext cx="8543187" cy="9004286"/>
          </a:xfrm>
          <a:custGeom>
            <a:avLst/>
            <a:gdLst/>
            <a:ahLst/>
            <a:cxnLst/>
            <a:rect r="r" b="b" t="t" l="l"/>
            <a:pathLst>
              <a:path h="9004286" w="8543187">
                <a:moveTo>
                  <a:pt x="319114" y="9004286"/>
                </a:moveTo>
                <a:lnTo>
                  <a:pt x="0" y="301563"/>
                </a:lnTo>
                <a:lnTo>
                  <a:pt x="8224073" y="0"/>
                </a:lnTo>
                <a:lnTo>
                  <a:pt x="8543187" y="8702723"/>
                </a:lnTo>
                <a:lnTo>
                  <a:pt x="319114" y="9004286"/>
                </a:lnTo>
                <a:close/>
              </a:path>
            </a:pathLst>
          </a:custGeom>
          <a:blipFill>
            <a:blip r:embed="rId3"/>
            <a:stretch>
              <a:fillRect l="-24200" t="-16529" r="-24200" b="-16529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5526000">
            <a:off x="-1415015" y="4756157"/>
            <a:ext cx="8543187" cy="9004286"/>
          </a:xfrm>
          <a:custGeom>
            <a:avLst/>
            <a:gdLst/>
            <a:ahLst/>
            <a:cxnLst/>
            <a:rect r="r" b="b" t="t" l="l"/>
            <a:pathLst>
              <a:path h="9004286" w="8543187">
                <a:moveTo>
                  <a:pt x="319114" y="9004286"/>
                </a:moveTo>
                <a:lnTo>
                  <a:pt x="0" y="301563"/>
                </a:lnTo>
                <a:lnTo>
                  <a:pt x="8224073" y="0"/>
                </a:lnTo>
                <a:lnTo>
                  <a:pt x="8543187" y="8702723"/>
                </a:lnTo>
                <a:lnTo>
                  <a:pt x="319114" y="9004286"/>
                </a:lnTo>
                <a:close/>
              </a:path>
            </a:pathLst>
          </a:custGeom>
          <a:blipFill>
            <a:blip r:embed="rId3"/>
            <a:stretch>
              <a:fillRect l="-24200" t="-16529" r="-24200" b="-16529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7999">
            <a:off x="599553" y="3222951"/>
            <a:ext cx="8751542" cy="8275085"/>
          </a:xfrm>
          <a:custGeom>
            <a:avLst/>
            <a:gdLst/>
            <a:ahLst/>
            <a:cxnLst/>
            <a:rect r="r" b="b" t="t" l="l"/>
            <a:pathLst>
              <a:path h="8275085" w="8751542">
                <a:moveTo>
                  <a:pt x="43090" y="0"/>
                </a:moveTo>
                <a:lnTo>
                  <a:pt x="8751542" y="45598"/>
                </a:lnTo>
                <a:lnTo>
                  <a:pt x="8708452" y="8275085"/>
                </a:lnTo>
                <a:lnTo>
                  <a:pt x="0" y="8229487"/>
                </a:lnTo>
                <a:lnTo>
                  <a:pt x="43090" y="0"/>
                </a:lnTo>
                <a:close/>
              </a:path>
            </a:pathLst>
          </a:custGeom>
          <a:blipFill>
            <a:blip r:embed="rId3"/>
            <a:stretch>
              <a:fillRect l="-22434" t="-22391" r="-22434" b="-22391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7999">
            <a:off x="9122515" y="2824333"/>
            <a:ext cx="8751542" cy="8275085"/>
          </a:xfrm>
          <a:custGeom>
            <a:avLst/>
            <a:gdLst/>
            <a:ahLst/>
            <a:cxnLst/>
            <a:rect r="r" b="b" t="t" l="l"/>
            <a:pathLst>
              <a:path h="8275085" w="8751542">
                <a:moveTo>
                  <a:pt x="43090" y="0"/>
                </a:moveTo>
                <a:lnTo>
                  <a:pt x="8751542" y="45598"/>
                </a:lnTo>
                <a:lnTo>
                  <a:pt x="8708452" y="8275085"/>
                </a:lnTo>
                <a:lnTo>
                  <a:pt x="0" y="8229488"/>
                </a:lnTo>
                <a:lnTo>
                  <a:pt x="43090" y="0"/>
                </a:lnTo>
                <a:close/>
              </a:path>
            </a:pathLst>
          </a:custGeom>
          <a:blipFill>
            <a:blip r:embed="rId3"/>
            <a:stretch>
              <a:fillRect l="-22434" t="-22391" r="-22434" b="-22391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5358000">
            <a:off x="13040437" y="-6506111"/>
            <a:ext cx="2020455" cy="12346795"/>
          </a:xfrm>
          <a:custGeom>
            <a:avLst/>
            <a:gdLst/>
            <a:ahLst/>
            <a:cxnLst/>
            <a:rect r="r" b="b" t="t" l="l"/>
            <a:pathLst>
              <a:path h="12346795" w="2020455">
                <a:moveTo>
                  <a:pt x="1869882" y="0"/>
                </a:moveTo>
                <a:lnTo>
                  <a:pt x="2020455" y="12323949"/>
                </a:lnTo>
                <a:lnTo>
                  <a:pt x="150573" y="12346795"/>
                </a:lnTo>
                <a:lnTo>
                  <a:pt x="0" y="22846"/>
                </a:lnTo>
                <a:lnTo>
                  <a:pt x="1869882" y="0"/>
                </a:lnTo>
                <a:close/>
              </a:path>
            </a:pathLst>
          </a:custGeom>
          <a:blipFill>
            <a:blip r:embed="rId3"/>
            <a:stretch>
              <a:fillRect l="-545451" t="-8344" r="-232087" b="-27359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5358000">
            <a:off x="9860885" y="1935382"/>
            <a:ext cx="8379559" cy="12424490"/>
          </a:xfrm>
          <a:custGeom>
            <a:avLst/>
            <a:gdLst/>
            <a:ahLst/>
            <a:cxnLst/>
            <a:rect r="r" b="b" t="t" l="l"/>
            <a:pathLst>
              <a:path h="12424490" w="8379559">
                <a:moveTo>
                  <a:pt x="8228986" y="0"/>
                </a:moveTo>
                <a:lnTo>
                  <a:pt x="8379559" y="12323949"/>
                </a:lnTo>
                <a:lnTo>
                  <a:pt x="150573" y="12424490"/>
                </a:lnTo>
                <a:lnTo>
                  <a:pt x="0" y="100541"/>
                </a:lnTo>
                <a:lnTo>
                  <a:pt x="8228986" y="0"/>
                </a:lnTo>
                <a:close/>
              </a:path>
            </a:pathLst>
          </a:custGeom>
          <a:blipFill>
            <a:blip r:embed="rId3"/>
            <a:stretch>
              <a:fillRect l="-55629" t="-8292" r="-55960" b="-26563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696379" y="-6594158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8043390" y="-6684962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5358000">
            <a:off x="10523383" y="-1495148"/>
            <a:ext cx="8379559" cy="12424490"/>
          </a:xfrm>
          <a:custGeom>
            <a:avLst/>
            <a:gdLst/>
            <a:ahLst/>
            <a:cxnLst/>
            <a:rect r="r" b="b" t="t" l="l"/>
            <a:pathLst>
              <a:path h="12424490" w="8379559">
                <a:moveTo>
                  <a:pt x="8228986" y="0"/>
                </a:moveTo>
                <a:lnTo>
                  <a:pt x="8379559" y="12323949"/>
                </a:lnTo>
                <a:lnTo>
                  <a:pt x="150573" y="12424490"/>
                </a:lnTo>
                <a:lnTo>
                  <a:pt x="0" y="100541"/>
                </a:lnTo>
                <a:lnTo>
                  <a:pt x="8228986" y="0"/>
                </a:lnTo>
                <a:close/>
              </a:path>
            </a:pathLst>
          </a:custGeom>
          <a:blipFill>
            <a:blip r:embed="rId3"/>
            <a:stretch>
              <a:fillRect l="-55629" t="-8292" r="-55960" b="-26563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79429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56224" y="885825"/>
            <a:ext cx="12107806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35BC25"/>
                </a:solidFill>
                <a:latin typeface="Bernoru"/>
                <a:ea typeface="Bernoru"/>
                <a:cs typeface="Bernoru"/>
                <a:sym typeface="Bernoru"/>
              </a:rPr>
              <a:t>WHOE ARE THE END USERS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44730" y="3358039"/>
            <a:ext cx="16516265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Creators of the Portfolio,who want a professional to prevent their works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025671" y="2403634"/>
            <a:ext cx="3199805" cy="830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STUDENTS: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25671" y="4231164"/>
            <a:ext cx="8143450" cy="721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RECRUITERS/HIRING MANAGER: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524380" y="5076825"/>
            <a:ext cx="12574191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Professionals who need to quickly asseses a candidate's </a:t>
            </a:r>
          </a:p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abilities and project abilities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025671" y="6414135"/>
            <a:ext cx="7372265" cy="814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ACADEMIC INSTITUTIONS: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01689" y="7342505"/>
            <a:ext cx="11591416" cy="145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Admission officers  evaluating applicants for</a:t>
            </a:r>
          </a:p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graduation programs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2524380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4530668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5352000">
            <a:off x="-1873506" y="-2790158"/>
            <a:ext cx="8350388" cy="8822626"/>
          </a:xfrm>
          <a:custGeom>
            <a:avLst/>
            <a:gdLst/>
            <a:ahLst/>
            <a:cxnLst/>
            <a:rect r="r" b="b" t="t" l="l"/>
            <a:pathLst>
              <a:path h="8822626" w="8350388">
                <a:moveTo>
                  <a:pt x="0" y="8707723"/>
                </a:moveTo>
                <a:lnTo>
                  <a:pt x="121591" y="0"/>
                </a:lnTo>
                <a:lnTo>
                  <a:pt x="8350389" y="114903"/>
                </a:lnTo>
                <a:lnTo>
                  <a:pt x="8228798" y="8822626"/>
                </a:lnTo>
                <a:lnTo>
                  <a:pt x="0" y="8707723"/>
                </a:lnTo>
                <a:close/>
              </a:path>
            </a:pathLst>
          </a:custGeom>
          <a:blipFill>
            <a:blip r:embed="rId2"/>
            <a:stretch>
              <a:fillRect l="-25913" t="-17897" r="-25913" b="-17897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5352000">
            <a:off x="-1304004" y="5075746"/>
            <a:ext cx="8350388" cy="8822626"/>
          </a:xfrm>
          <a:custGeom>
            <a:avLst/>
            <a:gdLst/>
            <a:ahLst/>
            <a:cxnLst/>
            <a:rect r="r" b="b" t="t" l="l"/>
            <a:pathLst>
              <a:path h="8822626" w="8350388">
                <a:moveTo>
                  <a:pt x="0" y="8707723"/>
                </a:moveTo>
                <a:lnTo>
                  <a:pt x="121591" y="0"/>
                </a:lnTo>
                <a:lnTo>
                  <a:pt x="8350389" y="114903"/>
                </a:lnTo>
                <a:lnTo>
                  <a:pt x="8228798" y="8822626"/>
                </a:lnTo>
                <a:lnTo>
                  <a:pt x="0" y="8707723"/>
                </a:lnTo>
                <a:close/>
              </a:path>
            </a:pathLst>
          </a:custGeom>
          <a:blipFill>
            <a:blip r:embed="rId2"/>
            <a:stretch>
              <a:fillRect l="-25913" t="-17897" r="-25913" b="-17897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44730" y="3689826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90" t="-22790" r="-22790" b="-2279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144000" y="3303905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790" t="-22790" r="-22790" b="-2279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5358000">
            <a:off x="12025208" y="-979517"/>
            <a:ext cx="8335378" cy="8808463"/>
          </a:xfrm>
          <a:custGeom>
            <a:avLst/>
            <a:gdLst/>
            <a:ahLst/>
            <a:cxnLst/>
            <a:rect r="r" b="b" t="t" l="l"/>
            <a:pathLst>
              <a:path h="8808463" w="8335378">
                <a:moveTo>
                  <a:pt x="8228985" y="0"/>
                </a:moveTo>
                <a:lnTo>
                  <a:pt x="8335378" y="8707921"/>
                </a:lnTo>
                <a:lnTo>
                  <a:pt x="106392" y="8808462"/>
                </a:lnTo>
                <a:lnTo>
                  <a:pt x="0" y="100541"/>
                </a:lnTo>
                <a:lnTo>
                  <a:pt x="8228985" y="0"/>
                </a:lnTo>
                <a:close/>
              </a:path>
            </a:pathLst>
          </a:custGeom>
          <a:blipFill>
            <a:blip r:embed="rId2"/>
            <a:stretch>
              <a:fillRect l="-26052" t="-18009" r="-26052" b="-18009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358000">
            <a:off x="11584533" y="5082828"/>
            <a:ext cx="8335378" cy="8808463"/>
          </a:xfrm>
          <a:custGeom>
            <a:avLst/>
            <a:gdLst/>
            <a:ahLst/>
            <a:cxnLst/>
            <a:rect r="r" b="b" t="t" l="l"/>
            <a:pathLst>
              <a:path h="8808463" w="8335378">
                <a:moveTo>
                  <a:pt x="8228986" y="0"/>
                </a:moveTo>
                <a:lnTo>
                  <a:pt x="8335379" y="8707921"/>
                </a:lnTo>
                <a:lnTo>
                  <a:pt x="106393" y="8808462"/>
                </a:lnTo>
                <a:lnTo>
                  <a:pt x="0" y="100541"/>
                </a:lnTo>
                <a:lnTo>
                  <a:pt x="8228986" y="0"/>
                </a:lnTo>
                <a:close/>
              </a:path>
            </a:pathLst>
          </a:custGeom>
          <a:blipFill>
            <a:blip r:embed="rId2"/>
            <a:stretch>
              <a:fillRect l="-26052" t="-18009" r="-26052" b="-18009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418336" y="-7393182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88500" y="7528648"/>
            <a:ext cx="3453238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DEPLOYMENT: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277912" y="6068742"/>
            <a:ext cx="12532605" cy="121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For Version Controlling , allowing the students to manage </a:t>
            </a:r>
          </a:p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code and elaborate effectively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54955" y="5945552"/>
            <a:ext cx="3620180" cy="76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GIT&amp;GITHUB: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629359" y="7660640"/>
            <a:ext cx="10405808" cy="1597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sz="30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 Portfolio can be hosted for the sources like GitHub </a:t>
            </a:r>
          </a:p>
          <a:p>
            <a:pPr algn="ctr">
              <a:lnSpc>
                <a:spcPts val="4339"/>
              </a:lnSpc>
            </a:pPr>
            <a:r>
              <a:rPr lang="en-US" sz="30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or Netlify,making it accessible to anyone with an</a:t>
            </a:r>
          </a:p>
          <a:p>
            <a:pPr algn="ctr">
              <a:lnSpc>
                <a:spcPts val="4339"/>
              </a:lnSpc>
            </a:pPr>
            <a:r>
              <a:rPr lang="en-US" sz="30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internet connection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564422" y="321310"/>
            <a:ext cx="13208200" cy="1262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19"/>
              </a:lnSpc>
            </a:pPr>
            <a:r>
              <a:rPr lang="en-US" sz="7299">
                <a:solidFill>
                  <a:srgbClr val="1FBD4B"/>
                </a:solidFill>
                <a:latin typeface="Bernoru"/>
                <a:ea typeface="Bernoru"/>
                <a:cs typeface="Bernoru"/>
                <a:sym typeface="Bernoru"/>
              </a:rPr>
              <a:t>TOOLS AND TECHNOLOGIES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04423" y="2150868"/>
            <a:ext cx="11930744" cy="121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foundational language for structuring the Portfolio</a:t>
            </a:r>
          </a:p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contents, including headings, Paragraphand contents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47716" y="2309342"/>
            <a:ext cx="1671552" cy="738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HTML: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715119" y="3414518"/>
            <a:ext cx="10631516" cy="121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Used for styling the Website to control its layout,</a:t>
            </a:r>
          </a:p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fonts,colours and responsiveness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09179" y="3277082"/>
            <a:ext cx="1355867" cy="920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0"/>
              </a:lnSpc>
            </a:pPr>
            <a:r>
              <a:rPr lang="en-US" sz="54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CSS: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277912" y="4678168"/>
            <a:ext cx="12344571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Adds interactivity such as smooth scrolling for navigation, </a:t>
            </a:r>
          </a:p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dynamic content loading,form validation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60626" y="4668643"/>
            <a:ext cx="2917286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JAVASCRIPT: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1680881" y="-8565515"/>
            <a:ext cx="8708571" cy="9039225"/>
          </a:xfrm>
          <a:custGeom>
            <a:avLst/>
            <a:gdLst/>
            <a:ahLst/>
            <a:cxnLst/>
            <a:rect r="r" b="b" t="t" l="l"/>
            <a:pathLst>
              <a:path h="9039225" w="8708571">
                <a:moveTo>
                  <a:pt x="0" y="0"/>
                </a:moveTo>
                <a:lnTo>
                  <a:pt x="8708572" y="0"/>
                </a:lnTo>
                <a:lnTo>
                  <a:pt x="8708572" y="9039225"/>
                </a:lnTo>
                <a:lnTo>
                  <a:pt x="0" y="9039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18" t="0" r="-4918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4104423" y="-8174232"/>
            <a:ext cx="8708571" cy="9039225"/>
          </a:xfrm>
          <a:custGeom>
            <a:avLst/>
            <a:gdLst/>
            <a:ahLst/>
            <a:cxnLst/>
            <a:rect r="r" b="b" t="t" l="l"/>
            <a:pathLst>
              <a:path h="9039225" w="8708571">
                <a:moveTo>
                  <a:pt x="0" y="0"/>
                </a:moveTo>
                <a:lnTo>
                  <a:pt x="8708572" y="0"/>
                </a:lnTo>
                <a:lnTo>
                  <a:pt x="8708572" y="9039225"/>
                </a:lnTo>
                <a:lnTo>
                  <a:pt x="0" y="9039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18" t="0" r="-4918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-3472035" y="-7782949"/>
            <a:ext cx="8708571" cy="9039225"/>
          </a:xfrm>
          <a:custGeom>
            <a:avLst/>
            <a:gdLst/>
            <a:ahLst/>
            <a:cxnLst/>
            <a:rect r="r" b="b" t="t" l="l"/>
            <a:pathLst>
              <a:path h="9039225" w="8708571">
                <a:moveTo>
                  <a:pt x="0" y="0"/>
                </a:moveTo>
                <a:lnTo>
                  <a:pt x="8708571" y="0"/>
                </a:lnTo>
                <a:lnTo>
                  <a:pt x="8708571" y="9039225"/>
                </a:lnTo>
                <a:lnTo>
                  <a:pt x="0" y="9039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18" t="0" r="-4918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358000">
            <a:off x="11462696" y="-211980"/>
            <a:ext cx="9144943" cy="8818354"/>
          </a:xfrm>
          <a:custGeom>
            <a:avLst/>
            <a:gdLst/>
            <a:ahLst/>
            <a:cxnLst/>
            <a:rect r="r" b="b" t="t" l="l"/>
            <a:pathLst>
              <a:path h="8818354" w="9144943">
                <a:moveTo>
                  <a:pt x="9038550" y="0"/>
                </a:moveTo>
                <a:lnTo>
                  <a:pt x="9144943" y="8707921"/>
                </a:lnTo>
                <a:lnTo>
                  <a:pt x="106392" y="8818354"/>
                </a:lnTo>
                <a:lnTo>
                  <a:pt x="0" y="110432"/>
                </a:lnTo>
                <a:lnTo>
                  <a:pt x="9038550" y="0"/>
                </a:lnTo>
                <a:close/>
              </a:path>
            </a:pathLst>
          </a:custGeom>
          <a:blipFill>
            <a:blip r:embed="rId2"/>
            <a:stretch>
              <a:fillRect l="-22620" t="-21167" r="-22620" b="-21167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-5358000">
            <a:off x="11462696" y="8031119"/>
            <a:ext cx="9144943" cy="8818354"/>
          </a:xfrm>
          <a:custGeom>
            <a:avLst/>
            <a:gdLst/>
            <a:ahLst/>
            <a:cxnLst/>
            <a:rect r="r" b="b" t="t" l="l"/>
            <a:pathLst>
              <a:path h="8818354" w="9144943">
                <a:moveTo>
                  <a:pt x="9038550" y="0"/>
                </a:moveTo>
                <a:lnTo>
                  <a:pt x="9144943" y="8707921"/>
                </a:lnTo>
                <a:lnTo>
                  <a:pt x="106392" y="8818354"/>
                </a:lnTo>
                <a:lnTo>
                  <a:pt x="0" y="110432"/>
                </a:lnTo>
                <a:lnTo>
                  <a:pt x="9038550" y="0"/>
                </a:lnTo>
                <a:close/>
              </a:path>
            </a:pathLst>
          </a:custGeom>
          <a:blipFill>
            <a:blip r:embed="rId2"/>
            <a:stretch>
              <a:fillRect l="-22620" t="-21167" r="-22620" b="-21167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9168522" y="3366893"/>
            <a:ext cx="8708571" cy="9039225"/>
          </a:xfrm>
          <a:custGeom>
            <a:avLst/>
            <a:gdLst/>
            <a:ahLst/>
            <a:cxnLst/>
            <a:rect r="r" b="b" t="t" l="l"/>
            <a:pathLst>
              <a:path h="9039225" w="8708571">
                <a:moveTo>
                  <a:pt x="0" y="0"/>
                </a:moveTo>
                <a:lnTo>
                  <a:pt x="8708572" y="0"/>
                </a:lnTo>
                <a:lnTo>
                  <a:pt x="8708572" y="9039225"/>
                </a:lnTo>
                <a:lnTo>
                  <a:pt x="0" y="9039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259" t="-19428" r="-26259" b="-19428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28700" y="3366893"/>
            <a:ext cx="8708571" cy="9039225"/>
          </a:xfrm>
          <a:custGeom>
            <a:avLst/>
            <a:gdLst/>
            <a:ahLst/>
            <a:cxnLst/>
            <a:rect r="r" b="b" t="t" l="l"/>
            <a:pathLst>
              <a:path h="9039225" w="8708571">
                <a:moveTo>
                  <a:pt x="0" y="0"/>
                </a:moveTo>
                <a:lnTo>
                  <a:pt x="8708571" y="0"/>
                </a:lnTo>
                <a:lnTo>
                  <a:pt x="8708571" y="9039225"/>
                </a:lnTo>
                <a:lnTo>
                  <a:pt x="0" y="9039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259" t="-19428" r="-26259" b="-19428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-7111122" y="3366893"/>
            <a:ext cx="8708571" cy="9039225"/>
          </a:xfrm>
          <a:custGeom>
            <a:avLst/>
            <a:gdLst/>
            <a:ahLst/>
            <a:cxnLst/>
            <a:rect r="r" b="b" t="t" l="l"/>
            <a:pathLst>
              <a:path h="9039225" w="8708571">
                <a:moveTo>
                  <a:pt x="0" y="0"/>
                </a:moveTo>
                <a:lnTo>
                  <a:pt x="8708571" y="0"/>
                </a:lnTo>
                <a:lnTo>
                  <a:pt x="8708571" y="9039225"/>
                </a:lnTo>
                <a:lnTo>
                  <a:pt x="0" y="9039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259" t="-19428" r="-26259" b="-19428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5280000">
            <a:off x="-2308196" y="-312169"/>
            <a:ext cx="9337643" cy="9018731"/>
          </a:xfrm>
          <a:custGeom>
            <a:avLst/>
            <a:gdLst/>
            <a:ahLst/>
            <a:cxnLst/>
            <a:rect r="r" b="b" t="t" l="l"/>
            <a:pathLst>
              <a:path h="9018731" w="9337643">
                <a:moveTo>
                  <a:pt x="0" y="8703267"/>
                </a:moveTo>
                <a:lnTo>
                  <a:pt x="303925" y="0"/>
                </a:lnTo>
                <a:lnTo>
                  <a:pt x="9337643" y="315465"/>
                </a:lnTo>
                <a:lnTo>
                  <a:pt x="9033719" y="9018731"/>
                </a:lnTo>
                <a:lnTo>
                  <a:pt x="0" y="8703267"/>
                </a:lnTo>
                <a:close/>
              </a:path>
            </a:pathLst>
          </a:custGeom>
          <a:blipFill>
            <a:blip r:embed="rId2"/>
            <a:stretch>
              <a:fillRect l="-21121" t="-19586" r="-21121" b="-19586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5280000">
            <a:off x="-1981710" y="2405314"/>
            <a:ext cx="9337643" cy="9018731"/>
          </a:xfrm>
          <a:custGeom>
            <a:avLst/>
            <a:gdLst/>
            <a:ahLst/>
            <a:cxnLst/>
            <a:rect r="r" b="b" t="t" l="l"/>
            <a:pathLst>
              <a:path h="9018731" w="9337643">
                <a:moveTo>
                  <a:pt x="0" y="8703266"/>
                </a:moveTo>
                <a:lnTo>
                  <a:pt x="303925" y="0"/>
                </a:lnTo>
                <a:lnTo>
                  <a:pt x="9337644" y="315464"/>
                </a:lnTo>
                <a:lnTo>
                  <a:pt x="9033719" y="9018731"/>
                </a:lnTo>
                <a:lnTo>
                  <a:pt x="0" y="8703266"/>
                </a:lnTo>
                <a:close/>
              </a:path>
            </a:pathLst>
          </a:custGeom>
          <a:blipFill>
            <a:blip r:embed="rId2"/>
            <a:stretch>
              <a:fillRect l="-21121" t="-19586" r="-21121" b="-19586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75897" y="-6767142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76145" y="1033489"/>
            <a:ext cx="11274539" cy="91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0"/>
              </a:lnSpc>
            </a:pPr>
            <a:r>
              <a:rPr lang="en-US" sz="5300">
                <a:solidFill>
                  <a:srgbClr val="19BC2A"/>
                </a:solidFill>
                <a:latin typeface="Bernoru"/>
                <a:ea typeface="Bernoru"/>
                <a:cs typeface="Bernoru"/>
                <a:sym typeface="Bernoru"/>
              </a:rPr>
              <a:t>PORTFOLIO DESIGN AND LAYOUT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810969" y="2127938"/>
            <a:ext cx="3344041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>
                <a:solidFill>
                  <a:srgbClr val="107718"/>
                </a:solidFill>
                <a:latin typeface="Celandine"/>
                <a:ea typeface="Celandine"/>
                <a:cs typeface="Celandine"/>
                <a:sym typeface="Celandine"/>
              </a:rPr>
              <a:t>DESIGN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08074" y="4288790"/>
            <a:ext cx="14018844" cy="1623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Portfolio uses a limited colour palettes for a</a:t>
            </a: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professional and clean look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03992" y="3263391"/>
            <a:ext cx="8781710" cy="96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5600">
                <a:solidFill>
                  <a:srgbClr val="000000"/>
                </a:solidFill>
                <a:latin typeface="Allerta Stencil"/>
                <a:ea typeface="Allerta Stencil"/>
                <a:cs typeface="Allerta Stencil"/>
                <a:sym typeface="Allerta Stencil"/>
              </a:rPr>
              <a:t>SIMPLE COLOUR SCHEME: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69711" y="7670165"/>
            <a:ext cx="15148578" cy="1588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Different font sizes and weights are used to guide the</a:t>
            </a:r>
          </a:p>
          <a:p>
            <a:pPr algn="ctr">
              <a:lnSpc>
                <a:spcPts val="6439"/>
              </a:lnSpc>
            </a:pPr>
            <a:r>
              <a:rPr lang="en-US" sz="45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user's eye emphasize key information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69711" y="6329931"/>
            <a:ext cx="7447785" cy="99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5799">
                <a:solidFill>
                  <a:srgbClr val="000000"/>
                </a:solidFill>
                <a:latin typeface="Allerta Stencil"/>
                <a:ea typeface="Allerta Stencil"/>
                <a:cs typeface="Allerta Stencil"/>
                <a:sym typeface="Allerta Stencil"/>
              </a:rPr>
              <a:t>VISUAL HIERARCHY: 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3376145" y="-6968437"/>
            <a:ext cx="8708571" cy="8515641"/>
          </a:xfrm>
          <a:custGeom>
            <a:avLst/>
            <a:gdLst/>
            <a:ahLst/>
            <a:cxnLst/>
            <a:rect r="r" b="b" t="t" l="l"/>
            <a:pathLst>
              <a:path h="8515641" w="8708571">
                <a:moveTo>
                  <a:pt x="0" y="0"/>
                </a:moveTo>
                <a:lnTo>
                  <a:pt x="8708571" y="0"/>
                </a:lnTo>
                <a:lnTo>
                  <a:pt x="8708571" y="8515641"/>
                </a:lnTo>
                <a:lnTo>
                  <a:pt x="0" y="85156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7" t="0" r="-1737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4523607" y="-6767142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454000">
            <a:off x="-1307681" y="-3847516"/>
            <a:ext cx="8365373" cy="8836762"/>
          </a:xfrm>
          <a:custGeom>
            <a:avLst/>
            <a:gdLst/>
            <a:ahLst/>
            <a:cxnLst/>
            <a:rect r="r" b="b" t="t" l="l"/>
            <a:pathLst>
              <a:path h="8836762" w="8365373">
                <a:moveTo>
                  <a:pt x="136788" y="8836762"/>
                </a:moveTo>
                <a:lnTo>
                  <a:pt x="0" y="129265"/>
                </a:lnTo>
                <a:lnTo>
                  <a:pt x="8228585" y="0"/>
                </a:lnTo>
                <a:lnTo>
                  <a:pt x="8365373" y="8707498"/>
                </a:lnTo>
                <a:lnTo>
                  <a:pt x="136788" y="8836762"/>
                </a:lnTo>
                <a:close/>
              </a:path>
            </a:pathLst>
          </a:custGeom>
          <a:blipFill>
            <a:blip r:embed="rId2"/>
            <a:stretch>
              <a:fillRect l="-25486" t="-17529" r="-25486" b="-17529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5454000">
            <a:off x="-1307681" y="3998670"/>
            <a:ext cx="8365373" cy="8836762"/>
          </a:xfrm>
          <a:custGeom>
            <a:avLst/>
            <a:gdLst/>
            <a:ahLst/>
            <a:cxnLst/>
            <a:rect r="r" b="b" t="t" l="l"/>
            <a:pathLst>
              <a:path h="8836762" w="8365373">
                <a:moveTo>
                  <a:pt x="136788" y="8836762"/>
                </a:moveTo>
                <a:lnTo>
                  <a:pt x="0" y="129264"/>
                </a:lnTo>
                <a:lnTo>
                  <a:pt x="8228585" y="0"/>
                </a:lnTo>
                <a:lnTo>
                  <a:pt x="8365373" y="8707497"/>
                </a:lnTo>
                <a:lnTo>
                  <a:pt x="136788" y="8836762"/>
                </a:lnTo>
                <a:close/>
              </a:path>
            </a:pathLst>
          </a:custGeom>
          <a:blipFill>
            <a:blip r:embed="rId2"/>
            <a:stretch>
              <a:fillRect l="-25486" t="-17529" r="-25486" b="-17529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35429" y="4105328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511" t="-22511" r="-22511" b="-22511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144000" y="3801871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511" t="-22511" r="-22511" b="-22511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7852571" y="3498413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511" t="-22511" r="-22511" b="-22511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5310000">
            <a:off x="11402811" y="3456164"/>
            <a:ext cx="8454744" cy="8921013"/>
          </a:xfrm>
          <a:custGeom>
            <a:avLst/>
            <a:gdLst/>
            <a:ahLst/>
            <a:cxnLst/>
            <a:rect r="r" b="b" t="t" l="l"/>
            <a:pathLst>
              <a:path h="8921013" w="8454744">
                <a:moveTo>
                  <a:pt x="8226780" y="0"/>
                </a:moveTo>
                <a:lnTo>
                  <a:pt x="8454743" y="8705587"/>
                </a:lnTo>
                <a:lnTo>
                  <a:pt x="227963" y="8921013"/>
                </a:lnTo>
                <a:lnTo>
                  <a:pt x="0" y="215426"/>
                </a:lnTo>
                <a:lnTo>
                  <a:pt x="8226780" y="0"/>
                </a:lnTo>
                <a:close/>
              </a:path>
            </a:pathLst>
          </a:custGeom>
          <a:blipFill>
            <a:blip r:embed="rId2"/>
            <a:stretch>
              <a:fillRect l="-24982" t="-17154" r="-24982" b="-17154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310000">
            <a:off x="11402811" y="-234456"/>
            <a:ext cx="8454744" cy="8921013"/>
          </a:xfrm>
          <a:custGeom>
            <a:avLst/>
            <a:gdLst/>
            <a:ahLst/>
            <a:cxnLst/>
            <a:rect r="r" b="b" t="t" l="l"/>
            <a:pathLst>
              <a:path h="8921013" w="8454744">
                <a:moveTo>
                  <a:pt x="8226780" y="0"/>
                </a:moveTo>
                <a:lnTo>
                  <a:pt x="8454743" y="8705587"/>
                </a:lnTo>
                <a:lnTo>
                  <a:pt x="227963" y="8921013"/>
                </a:lnTo>
                <a:lnTo>
                  <a:pt x="0" y="215426"/>
                </a:lnTo>
                <a:lnTo>
                  <a:pt x="8226780" y="0"/>
                </a:lnTo>
                <a:close/>
              </a:path>
            </a:pathLst>
          </a:custGeom>
          <a:blipFill>
            <a:blip r:embed="rId2"/>
            <a:stretch>
              <a:fillRect l="-24982" t="-17154" r="-24982" b="-17154"/>
            </a:stretch>
          </a:blipFill>
        </p:spPr>
      </p:sp>
    </p:spTree>
  </p:cSld>
  <p:clrMapOvr>
    <a:masterClrMapping/>
  </p:clrMapOvr>
  <p:transition spd="fast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F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5861" y="4298673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21349" y="1975208"/>
            <a:ext cx="9155056" cy="70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CLEAN,MINIMALIST AND RESPONSIVE: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87632" y="7066003"/>
            <a:ext cx="14798704" cy="1419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Content is organized into a separate sections,</a:t>
            </a:r>
          </a:p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eachwith its own clear heading like "About" and "Projects"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97593" y="6426558"/>
            <a:ext cx="5066450" cy="70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DEDICATED SECTION: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8659" y="2833728"/>
            <a:ext cx="13056650" cy="145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Overall Layout is uncluttered and adopts well </a:t>
            </a:r>
          </a:p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 the different screen sizes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992817" y="612498"/>
            <a:ext cx="3339788" cy="1219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40"/>
              </a:lnSpc>
            </a:pPr>
            <a:r>
              <a:rPr lang="en-US" sz="7100">
                <a:solidFill>
                  <a:srgbClr val="107B2E"/>
                </a:solidFill>
                <a:latin typeface="Celandine"/>
                <a:ea typeface="Celandine"/>
                <a:cs typeface="Celandine"/>
                <a:sym typeface="Celandine"/>
              </a:rPr>
              <a:t>LAYOUT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97593" y="4362450"/>
            <a:ext cx="2211756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Lovelo"/>
                <a:ea typeface="Lovelo"/>
                <a:cs typeface="Lovelo"/>
                <a:sym typeface="Lovelo"/>
              </a:rPr>
              <a:t>HEADER: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68039" y="4925418"/>
            <a:ext cx="13389344" cy="1348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Top of the page includes the student's name,a brief</a:t>
            </a:r>
          </a:p>
          <a:p>
            <a:pPr algn="ctr">
              <a:lnSpc>
                <a:spcPts val="5459"/>
              </a:lnSpc>
            </a:pPr>
            <a:r>
              <a:rPr lang="en-US" sz="39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tagline and a navigation bar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8286984" y="4298673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157814" y="-7200900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367834" y="-7035442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2595627" y="-6935747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5526000">
            <a:off x="-1668122" y="-2669810"/>
            <a:ext cx="8543187" cy="9004286"/>
          </a:xfrm>
          <a:custGeom>
            <a:avLst/>
            <a:gdLst/>
            <a:ahLst/>
            <a:cxnLst/>
            <a:rect r="r" b="b" t="t" l="l"/>
            <a:pathLst>
              <a:path h="9004286" w="8543187">
                <a:moveTo>
                  <a:pt x="319114" y="9004286"/>
                </a:moveTo>
                <a:lnTo>
                  <a:pt x="0" y="301563"/>
                </a:lnTo>
                <a:lnTo>
                  <a:pt x="8224073" y="0"/>
                </a:lnTo>
                <a:lnTo>
                  <a:pt x="8543187" y="8702723"/>
                </a:lnTo>
                <a:lnTo>
                  <a:pt x="319114" y="9004286"/>
                </a:lnTo>
                <a:close/>
              </a:path>
            </a:pathLst>
          </a:custGeom>
          <a:blipFill>
            <a:blip r:embed="rId2"/>
            <a:stretch>
              <a:fillRect l="-22737" t="-15217" r="-22737" b="-15217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5526000">
            <a:off x="-2061836" y="3212195"/>
            <a:ext cx="8543187" cy="9004286"/>
          </a:xfrm>
          <a:custGeom>
            <a:avLst/>
            <a:gdLst/>
            <a:ahLst/>
            <a:cxnLst/>
            <a:rect r="r" b="b" t="t" l="l"/>
            <a:pathLst>
              <a:path h="9004286" w="8543187">
                <a:moveTo>
                  <a:pt x="319114" y="9004286"/>
                </a:moveTo>
                <a:lnTo>
                  <a:pt x="0" y="301563"/>
                </a:lnTo>
                <a:lnTo>
                  <a:pt x="8224073" y="0"/>
                </a:lnTo>
                <a:lnTo>
                  <a:pt x="8543187" y="8702723"/>
                </a:lnTo>
                <a:lnTo>
                  <a:pt x="319114" y="9004286"/>
                </a:lnTo>
                <a:close/>
              </a:path>
            </a:pathLst>
          </a:custGeom>
          <a:blipFill>
            <a:blip r:embed="rId2"/>
            <a:stretch>
              <a:fillRect l="-22737" t="-15217" r="-22737" b="-15217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5208000">
            <a:off x="10764069" y="-1549788"/>
            <a:ext cx="8702894" cy="9154381"/>
          </a:xfrm>
          <a:custGeom>
            <a:avLst/>
            <a:gdLst/>
            <a:ahLst/>
            <a:cxnLst/>
            <a:rect r="r" b="b" t="t" l="l"/>
            <a:pathLst>
              <a:path h="9154381" w="8702894">
                <a:moveTo>
                  <a:pt x="8216768" y="0"/>
                </a:moveTo>
                <a:lnTo>
                  <a:pt x="8702893" y="8694993"/>
                </a:lnTo>
                <a:lnTo>
                  <a:pt x="486125" y="9154382"/>
                </a:lnTo>
                <a:lnTo>
                  <a:pt x="0" y="459389"/>
                </a:lnTo>
                <a:lnTo>
                  <a:pt x="8216768" y="0"/>
                </a:lnTo>
                <a:close/>
              </a:path>
            </a:pathLst>
          </a:custGeom>
          <a:blipFill>
            <a:blip r:embed="rId2"/>
            <a:stretch>
              <a:fillRect l="-22715" t="-15326" r="-22715" b="-15326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208000">
            <a:off x="10463862" y="4055357"/>
            <a:ext cx="8702894" cy="9154381"/>
          </a:xfrm>
          <a:custGeom>
            <a:avLst/>
            <a:gdLst/>
            <a:ahLst/>
            <a:cxnLst/>
            <a:rect r="r" b="b" t="t" l="l"/>
            <a:pathLst>
              <a:path h="9154381" w="8702894">
                <a:moveTo>
                  <a:pt x="8216768" y="0"/>
                </a:moveTo>
                <a:lnTo>
                  <a:pt x="8702893" y="8694993"/>
                </a:lnTo>
                <a:lnTo>
                  <a:pt x="486125" y="9154382"/>
                </a:lnTo>
                <a:lnTo>
                  <a:pt x="0" y="459389"/>
                </a:lnTo>
                <a:lnTo>
                  <a:pt x="8216768" y="0"/>
                </a:lnTo>
                <a:close/>
              </a:path>
            </a:pathLst>
          </a:custGeom>
          <a:blipFill>
            <a:blip r:embed="rId2"/>
            <a:stretch>
              <a:fillRect l="-22715" t="-15326" r="-22715" b="-15326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DAGyBrniPyk</dc:identifier>
  <dcterms:modified xsi:type="dcterms:W3CDTF">2011-08-01T06:04:30Z</dcterms:modified>
  <cp:revision>1</cp:revision>
  <dc:title>Green Modern Aesthetic Group Project Presentation</dc:title>
</cp:coreProperties>
</file>

<file path=docProps/thumbnail.jpeg>
</file>